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Roboto Slab"/>
      <p:regular r:id="rId18"/>
      <p:bold r:id="rId19"/>
    </p:embeddedFont>
    <p:embeddedFont>
      <p:font typeface="Nixie One"/>
      <p:regular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ixieOne-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font" Target="fonts/RobotoSlab-bold.fntdata"/><Relationship Id="rId6" Type="http://schemas.openxmlformats.org/officeDocument/2006/relationships/notesMaster" Target="notesMasters/notesMaster1.xml"/><Relationship Id="rId18" Type="http://schemas.openxmlformats.org/officeDocument/2006/relationships/font" Target="fonts/RobotoSlab-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3786eecf6c_0_1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3786eecf6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3786eecf6c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3786eecf6c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3786eecf6c_0_3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3786eecf6c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3786eecf6c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3786eecf6c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3786eecf6c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3786eecf6c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3786eecf6c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3786eecf6c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3786eecf6c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3786eecf6c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3786eecf6c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3786eecf6c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3786eecf6c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3786eecf6c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3786eecf6c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3786eecf6c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3786eecf6c_0_4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3786eecf6c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1"/>
        </a:solidFill>
      </p:bgPr>
    </p:bg>
    <p:spTree>
      <p:nvGrpSpPr>
        <p:cNvPr id="54" name="Shape 54"/>
        <p:cNvGrpSpPr/>
        <p:nvPr/>
      </p:nvGrpSpPr>
      <p:grpSpPr>
        <a:xfrm>
          <a:off x="0" y="0"/>
          <a:ext cx="0" cy="0"/>
          <a:chOff x="0" y="0"/>
          <a:chExt cx="0" cy="0"/>
        </a:xfrm>
      </p:grpSpPr>
      <p:sp>
        <p:nvSpPr>
          <p:cNvPr id="55" name="Google Shape;55;p14"/>
          <p:cNvSpPr/>
          <p:nvPr/>
        </p:nvSpPr>
        <p:spPr>
          <a:xfrm>
            <a:off x="0" y="4288500"/>
            <a:ext cx="9144000" cy="24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0" y="0"/>
            <a:ext cx="9144000" cy="530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4454"/>
              </a:solidFill>
            </a:endParaRPr>
          </a:p>
        </p:txBody>
      </p:sp>
      <p:sp>
        <p:nvSpPr>
          <p:cNvPr id="57" name="Google Shape;57;p14"/>
          <p:cNvSpPr/>
          <p:nvPr/>
        </p:nvSpPr>
        <p:spPr>
          <a:xfrm>
            <a:off x="0" y="4493605"/>
            <a:ext cx="9144000" cy="118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0" y="4584075"/>
            <a:ext cx="9144000" cy="559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txBox="1"/>
          <p:nvPr>
            <p:ph type="ctrTitle"/>
          </p:nvPr>
        </p:nvSpPr>
        <p:spPr>
          <a:xfrm>
            <a:off x="685800" y="2601425"/>
            <a:ext cx="5810400" cy="1159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60" name="Shape 60"/>
        <p:cNvGrpSpPr/>
        <p:nvPr/>
      </p:nvGrpSpPr>
      <p:grpSpPr>
        <a:xfrm>
          <a:off x="0" y="0"/>
          <a:ext cx="0" cy="0"/>
          <a:chOff x="0" y="0"/>
          <a:chExt cx="0" cy="0"/>
        </a:xfrm>
      </p:grpSpPr>
      <p:sp>
        <p:nvSpPr>
          <p:cNvPr id="61" name="Google Shape;61;p15"/>
          <p:cNvSpPr txBox="1"/>
          <p:nvPr>
            <p:ph type="ctrTitle"/>
          </p:nvPr>
        </p:nvSpPr>
        <p:spPr>
          <a:xfrm>
            <a:off x="4113600" y="2878750"/>
            <a:ext cx="4505700" cy="1159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sp>
        <p:nvSpPr>
          <p:cNvPr id="62" name="Google Shape;62;p15"/>
          <p:cNvSpPr txBox="1"/>
          <p:nvPr>
            <p:ph idx="1" type="subTitle"/>
          </p:nvPr>
        </p:nvSpPr>
        <p:spPr>
          <a:xfrm>
            <a:off x="4113600" y="3983050"/>
            <a:ext cx="45057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6"/>
              </a:buClr>
              <a:buSzPts val="1800"/>
              <a:buNone/>
              <a:defRPr b="1" sz="1800">
                <a:solidFill>
                  <a:schemeClr val="accent6"/>
                </a:solidFill>
              </a:defRPr>
            </a:lvl1pPr>
            <a:lvl2pPr lvl="1" rtl="0">
              <a:spcBef>
                <a:spcPts val="0"/>
              </a:spcBef>
              <a:spcAft>
                <a:spcPts val="0"/>
              </a:spcAft>
              <a:buClr>
                <a:schemeClr val="accent6"/>
              </a:buClr>
              <a:buSzPts val="1800"/>
              <a:buNone/>
              <a:defRPr b="1" sz="1800">
                <a:solidFill>
                  <a:schemeClr val="accent6"/>
                </a:solidFill>
              </a:defRPr>
            </a:lvl2pPr>
            <a:lvl3pPr lvl="2" rtl="0">
              <a:spcBef>
                <a:spcPts val="0"/>
              </a:spcBef>
              <a:spcAft>
                <a:spcPts val="0"/>
              </a:spcAft>
              <a:buClr>
                <a:schemeClr val="accent6"/>
              </a:buClr>
              <a:buSzPts val="1800"/>
              <a:buNone/>
              <a:defRPr b="1" sz="1800">
                <a:solidFill>
                  <a:schemeClr val="accent6"/>
                </a:solidFill>
              </a:defRPr>
            </a:lvl3pPr>
            <a:lvl4pPr lvl="3" rtl="0">
              <a:spcBef>
                <a:spcPts val="0"/>
              </a:spcBef>
              <a:spcAft>
                <a:spcPts val="0"/>
              </a:spcAft>
              <a:buClr>
                <a:schemeClr val="accent6"/>
              </a:buClr>
              <a:buSzPts val="1800"/>
              <a:buNone/>
              <a:defRPr b="1">
                <a:solidFill>
                  <a:schemeClr val="accent6"/>
                </a:solidFill>
              </a:defRPr>
            </a:lvl4pPr>
            <a:lvl5pPr lvl="4" rtl="0">
              <a:spcBef>
                <a:spcPts val="0"/>
              </a:spcBef>
              <a:spcAft>
                <a:spcPts val="0"/>
              </a:spcAft>
              <a:buClr>
                <a:schemeClr val="accent6"/>
              </a:buClr>
              <a:buSzPts val="1800"/>
              <a:buNone/>
              <a:defRPr b="1">
                <a:solidFill>
                  <a:schemeClr val="accent6"/>
                </a:solidFill>
              </a:defRPr>
            </a:lvl5pPr>
            <a:lvl6pPr lvl="5" rtl="0">
              <a:spcBef>
                <a:spcPts val="0"/>
              </a:spcBef>
              <a:spcAft>
                <a:spcPts val="0"/>
              </a:spcAft>
              <a:buClr>
                <a:schemeClr val="accent6"/>
              </a:buClr>
              <a:buSzPts val="1800"/>
              <a:buNone/>
              <a:defRPr b="1">
                <a:solidFill>
                  <a:schemeClr val="accent6"/>
                </a:solidFill>
              </a:defRPr>
            </a:lvl6pPr>
            <a:lvl7pPr lvl="6" rtl="0">
              <a:spcBef>
                <a:spcPts val="0"/>
              </a:spcBef>
              <a:spcAft>
                <a:spcPts val="0"/>
              </a:spcAft>
              <a:buClr>
                <a:schemeClr val="accent6"/>
              </a:buClr>
              <a:buSzPts val="1800"/>
              <a:buNone/>
              <a:defRPr b="1">
                <a:solidFill>
                  <a:schemeClr val="accent6"/>
                </a:solidFill>
              </a:defRPr>
            </a:lvl7pPr>
            <a:lvl8pPr lvl="7" rtl="0">
              <a:spcBef>
                <a:spcPts val="0"/>
              </a:spcBef>
              <a:spcAft>
                <a:spcPts val="0"/>
              </a:spcAft>
              <a:buClr>
                <a:schemeClr val="accent6"/>
              </a:buClr>
              <a:buSzPts val="1800"/>
              <a:buNone/>
              <a:defRPr b="1">
                <a:solidFill>
                  <a:schemeClr val="accent6"/>
                </a:solidFill>
              </a:defRPr>
            </a:lvl8pPr>
            <a:lvl9pPr lvl="8" rtl="0">
              <a:spcBef>
                <a:spcPts val="0"/>
              </a:spcBef>
              <a:spcAft>
                <a:spcPts val="0"/>
              </a:spcAft>
              <a:buClr>
                <a:schemeClr val="accent6"/>
              </a:buClr>
              <a:buSzPts val="1800"/>
              <a:buNone/>
              <a:defRPr b="1">
                <a:solidFill>
                  <a:schemeClr val="accent6"/>
                </a:solidFill>
              </a:defRPr>
            </a:lvl9pPr>
          </a:lstStyle>
          <a:p/>
        </p:txBody>
      </p:sp>
      <p:sp>
        <p:nvSpPr>
          <p:cNvPr id="63" name="Google Shape;63;p15"/>
          <p:cNvSpPr/>
          <p:nvPr/>
        </p:nvSpPr>
        <p:spPr>
          <a:xfrm>
            <a:off x="0" y="4288499"/>
            <a:ext cx="3474300" cy="24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5"/>
          <p:cNvSpPr/>
          <p:nvPr/>
        </p:nvSpPr>
        <p:spPr>
          <a:xfrm>
            <a:off x="0" y="0"/>
            <a:ext cx="3474300" cy="530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4454"/>
              </a:solidFill>
            </a:endParaRPr>
          </a:p>
        </p:txBody>
      </p:sp>
      <p:sp>
        <p:nvSpPr>
          <p:cNvPr id="65" name="Google Shape;65;p15"/>
          <p:cNvSpPr/>
          <p:nvPr/>
        </p:nvSpPr>
        <p:spPr>
          <a:xfrm>
            <a:off x="0" y="500626"/>
            <a:ext cx="3474300" cy="382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a:off x="0" y="4493604"/>
            <a:ext cx="3474300" cy="118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0" y="4584075"/>
            <a:ext cx="3474300" cy="559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txBox="1"/>
          <p:nvPr>
            <p:ph idx="12" type="sldNum"/>
          </p:nvPr>
        </p:nvSpPr>
        <p:spPr>
          <a:xfrm>
            <a:off x="-51050" y="4819400"/>
            <a:ext cx="349200" cy="324000"/>
          </a:xfrm>
          <a:prstGeom prst="rect">
            <a:avLst/>
          </a:prstGeom>
        </p:spPr>
        <p:txBody>
          <a:bodyPr anchorCtr="0" anchor="t" bIns="91425" lIns="91425" spcFirstLastPara="1" rIns="91425" wrap="square" tIns="91425">
            <a:noAutofit/>
          </a:bodyPr>
          <a:lstStyle>
            <a:lvl1pPr lvl="0" rtl="0" algn="ctr">
              <a:buNone/>
              <a:defRPr sz="800">
                <a:solidFill>
                  <a:srgbClr val="FFFFFF"/>
                </a:solidFill>
                <a:latin typeface="Roboto Slab"/>
                <a:ea typeface="Roboto Slab"/>
                <a:cs typeface="Roboto Slab"/>
                <a:sym typeface="Roboto Slab"/>
              </a:defRPr>
            </a:lvl1pPr>
            <a:lvl2pPr lvl="1" rtl="0" algn="ctr">
              <a:buNone/>
              <a:defRPr sz="800">
                <a:solidFill>
                  <a:srgbClr val="FFFFFF"/>
                </a:solidFill>
                <a:latin typeface="Roboto Slab"/>
                <a:ea typeface="Roboto Slab"/>
                <a:cs typeface="Roboto Slab"/>
                <a:sym typeface="Roboto Slab"/>
              </a:defRPr>
            </a:lvl2pPr>
            <a:lvl3pPr lvl="2" rtl="0" algn="ctr">
              <a:buNone/>
              <a:defRPr sz="800">
                <a:solidFill>
                  <a:srgbClr val="FFFFFF"/>
                </a:solidFill>
                <a:latin typeface="Roboto Slab"/>
                <a:ea typeface="Roboto Slab"/>
                <a:cs typeface="Roboto Slab"/>
                <a:sym typeface="Roboto Slab"/>
              </a:defRPr>
            </a:lvl3pPr>
            <a:lvl4pPr lvl="3" rtl="0" algn="ctr">
              <a:buNone/>
              <a:defRPr sz="800">
                <a:solidFill>
                  <a:srgbClr val="FFFFFF"/>
                </a:solidFill>
                <a:latin typeface="Roboto Slab"/>
                <a:ea typeface="Roboto Slab"/>
                <a:cs typeface="Roboto Slab"/>
                <a:sym typeface="Roboto Slab"/>
              </a:defRPr>
            </a:lvl4pPr>
            <a:lvl5pPr lvl="4" rtl="0" algn="ctr">
              <a:buNone/>
              <a:defRPr sz="800">
                <a:solidFill>
                  <a:srgbClr val="FFFFFF"/>
                </a:solidFill>
                <a:latin typeface="Roboto Slab"/>
                <a:ea typeface="Roboto Slab"/>
                <a:cs typeface="Roboto Slab"/>
                <a:sym typeface="Roboto Slab"/>
              </a:defRPr>
            </a:lvl5pPr>
            <a:lvl6pPr lvl="5" rtl="0" algn="ctr">
              <a:buNone/>
              <a:defRPr sz="800">
                <a:solidFill>
                  <a:srgbClr val="FFFFFF"/>
                </a:solidFill>
                <a:latin typeface="Roboto Slab"/>
                <a:ea typeface="Roboto Slab"/>
                <a:cs typeface="Roboto Slab"/>
                <a:sym typeface="Roboto Slab"/>
              </a:defRPr>
            </a:lvl6pPr>
            <a:lvl7pPr lvl="6" rtl="0" algn="ctr">
              <a:buNone/>
              <a:defRPr sz="800">
                <a:solidFill>
                  <a:srgbClr val="FFFFFF"/>
                </a:solidFill>
                <a:latin typeface="Roboto Slab"/>
                <a:ea typeface="Roboto Slab"/>
                <a:cs typeface="Roboto Slab"/>
                <a:sym typeface="Roboto Slab"/>
              </a:defRPr>
            </a:lvl7pPr>
            <a:lvl8pPr lvl="7" rtl="0" algn="ctr">
              <a:buNone/>
              <a:defRPr sz="800">
                <a:solidFill>
                  <a:srgbClr val="FFFFFF"/>
                </a:solidFill>
                <a:latin typeface="Roboto Slab"/>
                <a:ea typeface="Roboto Slab"/>
                <a:cs typeface="Roboto Slab"/>
                <a:sym typeface="Roboto Slab"/>
              </a:defRPr>
            </a:lvl8pPr>
            <a:lvl9pPr lvl="8" rtl="0" algn="ctr">
              <a:buNone/>
              <a:defRPr sz="800">
                <a:solidFill>
                  <a:srgbClr val="FFFFFF"/>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chemeClr val="accent4"/>
        </a:solidFill>
      </p:bgPr>
    </p:bg>
    <p:spTree>
      <p:nvGrpSpPr>
        <p:cNvPr id="69" name="Shape 69"/>
        <p:cNvGrpSpPr/>
        <p:nvPr/>
      </p:nvGrpSpPr>
      <p:grpSpPr>
        <a:xfrm>
          <a:off x="0" y="0"/>
          <a:ext cx="0" cy="0"/>
          <a:chOff x="0" y="0"/>
          <a:chExt cx="0" cy="0"/>
        </a:xfrm>
      </p:grpSpPr>
      <p:sp>
        <p:nvSpPr>
          <p:cNvPr id="70" name="Google Shape;70;p16"/>
          <p:cNvSpPr/>
          <p:nvPr/>
        </p:nvSpPr>
        <p:spPr>
          <a:xfrm>
            <a:off x="3398538" y="1599538"/>
            <a:ext cx="2346925" cy="1944425"/>
          </a:xfrm>
          <a:prstGeom prst="rect">
            <a:avLst/>
          </a:prstGeom>
        </p:spPr>
        <p:txBody>
          <a:bodyPr>
            <a:prstTxWarp prst="textPlain"/>
          </a:bodyPr>
          <a:lstStyle/>
          <a:p>
            <a:pPr lvl="0" algn="ctr"/>
            <a:r>
              <a:rPr b="0" i="0">
                <a:ln>
                  <a:noFill/>
                </a:ln>
                <a:solidFill>
                  <a:srgbClr val="0E3142">
                    <a:alpha val="26820"/>
                  </a:srgbClr>
                </a:solidFill>
                <a:latin typeface="Impact"/>
              </a:rPr>
              <a:t>“</a:t>
            </a:r>
          </a:p>
        </p:txBody>
      </p:sp>
      <p:sp>
        <p:nvSpPr>
          <p:cNvPr id="71" name="Google Shape;71;p16"/>
          <p:cNvSpPr/>
          <p:nvPr/>
        </p:nvSpPr>
        <p:spPr>
          <a:xfrm>
            <a:off x="0" y="0"/>
            <a:ext cx="9144000" cy="530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4454"/>
              </a:solidFill>
            </a:endParaRPr>
          </a:p>
        </p:txBody>
      </p:sp>
      <p:sp>
        <p:nvSpPr>
          <p:cNvPr id="72" name="Google Shape;72;p16"/>
          <p:cNvSpPr/>
          <p:nvPr/>
        </p:nvSpPr>
        <p:spPr>
          <a:xfrm>
            <a:off x="0" y="500625"/>
            <a:ext cx="9144000" cy="732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6"/>
          <p:cNvSpPr/>
          <p:nvPr/>
        </p:nvSpPr>
        <p:spPr>
          <a:xfrm>
            <a:off x="0" y="3962800"/>
            <a:ext cx="9144000" cy="37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p:nvPr/>
        </p:nvSpPr>
        <p:spPr>
          <a:xfrm>
            <a:off x="0" y="4333125"/>
            <a:ext cx="9144000" cy="810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txBox="1"/>
          <p:nvPr>
            <p:ph idx="1" type="body"/>
          </p:nvPr>
        </p:nvSpPr>
        <p:spPr>
          <a:xfrm>
            <a:off x="1556175" y="2300275"/>
            <a:ext cx="6031800" cy="605100"/>
          </a:xfrm>
          <a:prstGeom prst="rect">
            <a:avLst/>
          </a:prstGeom>
        </p:spPr>
        <p:txBody>
          <a:bodyPr anchorCtr="0" anchor="ctr" bIns="91425" lIns="91425" spcFirstLastPara="1" rIns="91425" wrap="square" tIns="91425">
            <a:noAutofit/>
          </a:bodyPr>
          <a:lstStyle>
            <a:lvl1pPr indent="-355600" lvl="0" marL="457200" rtl="0" algn="ctr">
              <a:spcBef>
                <a:spcPts val="600"/>
              </a:spcBef>
              <a:spcAft>
                <a:spcPts val="0"/>
              </a:spcAft>
              <a:buClr>
                <a:schemeClr val="lt1"/>
              </a:buClr>
              <a:buSzPts val="2000"/>
              <a:buChar char="▪"/>
              <a:defRPr sz="2000">
                <a:solidFill>
                  <a:schemeClr val="lt1"/>
                </a:solidFill>
              </a:defRPr>
            </a:lvl1pPr>
            <a:lvl2pPr indent="-355600" lvl="1" marL="914400" rtl="0" algn="ctr">
              <a:spcBef>
                <a:spcPts val="0"/>
              </a:spcBef>
              <a:spcAft>
                <a:spcPts val="0"/>
              </a:spcAft>
              <a:buClr>
                <a:schemeClr val="lt1"/>
              </a:buClr>
              <a:buSzPts val="2000"/>
              <a:buChar char="▫"/>
              <a:defRPr sz="2000">
                <a:solidFill>
                  <a:schemeClr val="lt1"/>
                </a:solidFill>
              </a:defRPr>
            </a:lvl2pPr>
            <a:lvl3pPr indent="-355600" lvl="2" marL="1371600" rtl="0" algn="ctr">
              <a:spcBef>
                <a:spcPts val="0"/>
              </a:spcBef>
              <a:spcAft>
                <a:spcPts val="0"/>
              </a:spcAft>
              <a:buClr>
                <a:schemeClr val="lt1"/>
              </a:buClr>
              <a:buSzPts val="2000"/>
              <a:buChar char="■"/>
              <a:defRPr sz="2000">
                <a:solidFill>
                  <a:schemeClr val="lt1"/>
                </a:solidFill>
              </a:defRPr>
            </a:lvl3pPr>
            <a:lvl4pPr indent="-355600" lvl="3" marL="1828800" rtl="0" algn="ctr">
              <a:spcBef>
                <a:spcPts val="0"/>
              </a:spcBef>
              <a:spcAft>
                <a:spcPts val="0"/>
              </a:spcAft>
              <a:buClr>
                <a:schemeClr val="lt1"/>
              </a:buClr>
              <a:buSzPts val="2000"/>
              <a:buChar char="●"/>
              <a:defRPr sz="2000">
                <a:solidFill>
                  <a:schemeClr val="lt1"/>
                </a:solidFill>
              </a:defRPr>
            </a:lvl4pPr>
            <a:lvl5pPr indent="-355600" lvl="4" marL="2286000" rtl="0" algn="ctr">
              <a:spcBef>
                <a:spcPts val="0"/>
              </a:spcBef>
              <a:spcAft>
                <a:spcPts val="0"/>
              </a:spcAft>
              <a:buClr>
                <a:schemeClr val="lt1"/>
              </a:buClr>
              <a:buSzPts val="2000"/>
              <a:buChar char="○"/>
              <a:defRPr sz="2000">
                <a:solidFill>
                  <a:schemeClr val="lt1"/>
                </a:solidFill>
              </a:defRPr>
            </a:lvl5pPr>
            <a:lvl6pPr indent="-355600" lvl="5" marL="2743200" rtl="0" algn="ctr">
              <a:spcBef>
                <a:spcPts val="0"/>
              </a:spcBef>
              <a:spcAft>
                <a:spcPts val="0"/>
              </a:spcAft>
              <a:buClr>
                <a:schemeClr val="lt1"/>
              </a:buClr>
              <a:buSzPts val="2000"/>
              <a:buChar char="■"/>
              <a:defRPr sz="2000">
                <a:solidFill>
                  <a:schemeClr val="lt1"/>
                </a:solidFill>
              </a:defRPr>
            </a:lvl6pPr>
            <a:lvl7pPr indent="-355600" lvl="6" marL="3200400" rtl="0" algn="ctr">
              <a:spcBef>
                <a:spcPts val="0"/>
              </a:spcBef>
              <a:spcAft>
                <a:spcPts val="0"/>
              </a:spcAft>
              <a:buClr>
                <a:schemeClr val="lt1"/>
              </a:buClr>
              <a:buSzPts val="2000"/>
              <a:buChar char="●"/>
              <a:defRPr sz="2000">
                <a:solidFill>
                  <a:schemeClr val="lt1"/>
                </a:solidFill>
              </a:defRPr>
            </a:lvl7pPr>
            <a:lvl8pPr indent="-355600" lvl="7" marL="3657600" rtl="0" algn="ctr">
              <a:spcBef>
                <a:spcPts val="0"/>
              </a:spcBef>
              <a:spcAft>
                <a:spcPts val="0"/>
              </a:spcAft>
              <a:buClr>
                <a:schemeClr val="lt1"/>
              </a:buClr>
              <a:buSzPts val="2000"/>
              <a:buChar char="○"/>
              <a:defRPr sz="2000">
                <a:solidFill>
                  <a:schemeClr val="lt1"/>
                </a:solidFill>
              </a:defRPr>
            </a:lvl8pPr>
            <a:lvl9pPr indent="-355600" lvl="8" marL="4114800" rtl="0" algn="ctr">
              <a:spcBef>
                <a:spcPts val="0"/>
              </a:spcBef>
              <a:spcAft>
                <a:spcPts val="0"/>
              </a:spcAft>
              <a:buClr>
                <a:schemeClr val="lt1"/>
              </a:buClr>
              <a:buSzPts val="2000"/>
              <a:buChar char="■"/>
              <a:defRPr sz="2000">
                <a:solidFill>
                  <a:schemeClr val="lt1"/>
                </a:solidFill>
              </a:defRPr>
            </a:lvl9pPr>
          </a:lstStyle>
          <a:p/>
        </p:txBody>
      </p:sp>
      <p:sp>
        <p:nvSpPr>
          <p:cNvPr id="76" name="Google Shape;76;p16"/>
          <p:cNvSpPr txBox="1"/>
          <p:nvPr>
            <p:ph idx="12" type="sldNum"/>
          </p:nvPr>
        </p:nvSpPr>
        <p:spPr>
          <a:xfrm>
            <a:off x="-51050" y="4819400"/>
            <a:ext cx="349200" cy="324000"/>
          </a:xfrm>
          <a:prstGeom prst="rect">
            <a:avLst/>
          </a:prstGeom>
        </p:spPr>
        <p:txBody>
          <a:bodyPr anchorCtr="0" anchor="t" bIns="91425" lIns="91425" spcFirstLastPara="1" rIns="91425" wrap="square" tIns="91425">
            <a:noAutofit/>
          </a:bodyPr>
          <a:lstStyle>
            <a:lvl1pPr lvl="0" rtl="0" algn="ctr">
              <a:buNone/>
              <a:defRPr sz="800">
                <a:solidFill>
                  <a:srgbClr val="FFFFFF"/>
                </a:solidFill>
                <a:latin typeface="Roboto Slab"/>
                <a:ea typeface="Roboto Slab"/>
                <a:cs typeface="Roboto Slab"/>
                <a:sym typeface="Roboto Slab"/>
              </a:defRPr>
            </a:lvl1pPr>
            <a:lvl2pPr lvl="1" rtl="0" algn="ctr">
              <a:buNone/>
              <a:defRPr sz="800">
                <a:solidFill>
                  <a:srgbClr val="FFFFFF"/>
                </a:solidFill>
                <a:latin typeface="Roboto Slab"/>
                <a:ea typeface="Roboto Slab"/>
                <a:cs typeface="Roboto Slab"/>
                <a:sym typeface="Roboto Slab"/>
              </a:defRPr>
            </a:lvl2pPr>
            <a:lvl3pPr lvl="2" rtl="0" algn="ctr">
              <a:buNone/>
              <a:defRPr sz="800">
                <a:solidFill>
                  <a:srgbClr val="FFFFFF"/>
                </a:solidFill>
                <a:latin typeface="Roboto Slab"/>
                <a:ea typeface="Roboto Slab"/>
                <a:cs typeface="Roboto Slab"/>
                <a:sym typeface="Roboto Slab"/>
              </a:defRPr>
            </a:lvl3pPr>
            <a:lvl4pPr lvl="3" rtl="0" algn="ctr">
              <a:buNone/>
              <a:defRPr sz="800">
                <a:solidFill>
                  <a:srgbClr val="FFFFFF"/>
                </a:solidFill>
                <a:latin typeface="Roboto Slab"/>
                <a:ea typeface="Roboto Slab"/>
                <a:cs typeface="Roboto Slab"/>
                <a:sym typeface="Roboto Slab"/>
              </a:defRPr>
            </a:lvl4pPr>
            <a:lvl5pPr lvl="4" rtl="0" algn="ctr">
              <a:buNone/>
              <a:defRPr sz="800">
                <a:solidFill>
                  <a:srgbClr val="FFFFFF"/>
                </a:solidFill>
                <a:latin typeface="Roboto Slab"/>
                <a:ea typeface="Roboto Slab"/>
                <a:cs typeface="Roboto Slab"/>
                <a:sym typeface="Roboto Slab"/>
              </a:defRPr>
            </a:lvl5pPr>
            <a:lvl6pPr lvl="5" rtl="0" algn="ctr">
              <a:buNone/>
              <a:defRPr sz="800">
                <a:solidFill>
                  <a:srgbClr val="FFFFFF"/>
                </a:solidFill>
                <a:latin typeface="Roboto Slab"/>
                <a:ea typeface="Roboto Slab"/>
                <a:cs typeface="Roboto Slab"/>
                <a:sym typeface="Roboto Slab"/>
              </a:defRPr>
            </a:lvl6pPr>
            <a:lvl7pPr lvl="6" rtl="0" algn="ctr">
              <a:buNone/>
              <a:defRPr sz="800">
                <a:solidFill>
                  <a:srgbClr val="FFFFFF"/>
                </a:solidFill>
                <a:latin typeface="Roboto Slab"/>
                <a:ea typeface="Roboto Slab"/>
                <a:cs typeface="Roboto Slab"/>
                <a:sym typeface="Roboto Slab"/>
              </a:defRPr>
            </a:lvl7pPr>
            <a:lvl8pPr lvl="7" rtl="0" algn="ctr">
              <a:buNone/>
              <a:defRPr sz="800">
                <a:solidFill>
                  <a:srgbClr val="FFFFFF"/>
                </a:solidFill>
                <a:latin typeface="Roboto Slab"/>
                <a:ea typeface="Roboto Slab"/>
                <a:cs typeface="Roboto Slab"/>
                <a:sym typeface="Roboto Slab"/>
              </a:defRPr>
            </a:lvl8pPr>
            <a:lvl9pPr lvl="8" rtl="0" algn="ctr">
              <a:buNone/>
              <a:defRPr sz="800">
                <a:solidFill>
                  <a:srgbClr val="FFFFFF"/>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77" name="Shape 77"/>
        <p:cNvGrpSpPr/>
        <p:nvPr/>
      </p:nvGrpSpPr>
      <p:grpSpPr>
        <a:xfrm>
          <a:off x="0" y="0"/>
          <a:ext cx="0" cy="0"/>
          <a:chOff x="0" y="0"/>
          <a:chExt cx="0" cy="0"/>
        </a:xfrm>
      </p:grpSpPr>
      <p:sp>
        <p:nvSpPr>
          <p:cNvPr id="78" name="Google Shape;78;p17"/>
          <p:cNvSpPr/>
          <p:nvPr/>
        </p:nvSpPr>
        <p:spPr>
          <a:xfrm>
            <a:off x="0" y="0"/>
            <a:ext cx="247200" cy="530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4454"/>
              </a:solidFill>
            </a:endParaRPr>
          </a:p>
        </p:txBody>
      </p:sp>
      <p:sp>
        <p:nvSpPr>
          <p:cNvPr id="79" name="Google Shape;79;p17"/>
          <p:cNvSpPr/>
          <p:nvPr/>
        </p:nvSpPr>
        <p:spPr>
          <a:xfrm>
            <a:off x="0" y="500625"/>
            <a:ext cx="4572000" cy="105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p:nvPr/>
        </p:nvSpPr>
        <p:spPr>
          <a:xfrm>
            <a:off x="0" y="1553406"/>
            <a:ext cx="247200" cy="153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p:nvPr/>
        </p:nvSpPr>
        <p:spPr>
          <a:xfrm>
            <a:off x="0" y="3086100"/>
            <a:ext cx="247200" cy="605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7"/>
          <p:cNvSpPr/>
          <p:nvPr/>
        </p:nvSpPr>
        <p:spPr>
          <a:xfrm>
            <a:off x="0" y="3691500"/>
            <a:ext cx="247200" cy="1452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17"/>
          <p:cNvCxnSpPr/>
          <p:nvPr/>
        </p:nvCxnSpPr>
        <p:spPr>
          <a:xfrm>
            <a:off x="1037450" y="809725"/>
            <a:ext cx="0" cy="470700"/>
          </a:xfrm>
          <a:prstGeom prst="straightConnector1">
            <a:avLst/>
          </a:prstGeom>
          <a:noFill/>
          <a:ln cap="flat" cmpd="sng" w="9525">
            <a:solidFill>
              <a:schemeClr val="accent2"/>
            </a:solidFill>
            <a:prstDash val="solid"/>
            <a:round/>
            <a:headEnd len="med" w="med" type="none"/>
            <a:tailEnd len="med" w="med" type="none"/>
          </a:ln>
        </p:spPr>
      </p:cxnSp>
      <p:sp>
        <p:nvSpPr>
          <p:cNvPr id="84" name="Google Shape;84;p17"/>
          <p:cNvSpPr txBox="1"/>
          <p:nvPr>
            <p:ph type="title"/>
          </p:nvPr>
        </p:nvSpPr>
        <p:spPr>
          <a:xfrm>
            <a:off x="1146025" y="530725"/>
            <a:ext cx="3208800" cy="1028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85" name="Google Shape;85;p17"/>
          <p:cNvSpPr txBox="1"/>
          <p:nvPr>
            <p:ph idx="1" type="body"/>
          </p:nvPr>
        </p:nvSpPr>
        <p:spPr>
          <a:xfrm>
            <a:off x="1146025" y="1767275"/>
            <a:ext cx="7540800" cy="3158700"/>
          </a:xfrm>
          <a:prstGeom prst="rect">
            <a:avLst/>
          </a:prstGeom>
        </p:spPr>
        <p:txBody>
          <a:bodyPr anchorCtr="0" anchor="t" bIns="91425" lIns="91425" spcFirstLastPara="1" rIns="91425" wrap="square" tIns="91425">
            <a:noAutofit/>
          </a:bodyPr>
          <a:lstStyle>
            <a:lvl1pPr indent="-406400" lvl="0" marL="457200" rtl="0">
              <a:spcBef>
                <a:spcPts val="600"/>
              </a:spcBef>
              <a:spcAft>
                <a:spcPts val="0"/>
              </a:spcAft>
              <a:buSzPts val="2800"/>
              <a:buChar char="▪"/>
              <a:defRPr sz="2800"/>
            </a:lvl1pPr>
            <a:lvl2pPr indent="-406400" lvl="1" marL="914400" rtl="0">
              <a:spcBef>
                <a:spcPts val="0"/>
              </a:spcBef>
              <a:spcAft>
                <a:spcPts val="0"/>
              </a:spcAft>
              <a:buSzPts val="2800"/>
              <a:buChar char="▫"/>
              <a:defRPr sz="2800"/>
            </a:lvl2pPr>
            <a:lvl3pPr indent="-406400" lvl="2" marL="1371600" rtl="0">
              <a:spcBef>
                <a:spcPts val="0"/>
              </a:spcBef>
              <a:spcAft>
                <a:spcPts val="0"/>
              </a:spcAft>
              <a:buSzPts val="2800"/>
              <a:buChar char="■"/>
              <a:defRPr sz="2800"/>
            </a:lvl3pPr>
            <a:lvl4pPr indent="-406400" lvl="3" marL="1828800" rtl="0">
              <a:spcBef>
                <a:spcPts val="0"/>
              </a:spcBef>
              <a:spcAft>
                <a:spcPts val="0"/>
              </a:spcAft>
              <a:buSzPts val="2800"/>
              <a:buChar char="●"/>
              <a:defRPr sz="2800"/>
            </a:lvl4pPr>
            <a:lvl5pPr indent="-406400" lvl="4" marL="2286000" rtl="0">
              <a:spcBef>
                <a:spcPts val="0"/>
              </a:spcBef>
              <a:spcAft>
                <a:spcPts val="0"/>
              </a:spcAft>
              <a:buSzPts val="2800"/>
              <a:buChar char="○"/>
              <a:defRPr sz="2800"/>
            </a:lvl5pPr>
            <a:lvl6pPr indent="-406400" lvl="5" marL="2743200" rtl="0">
              <a:spcBef>
                <a:spcPts val="0"/>
              </a:spcBef>
              <a:spcAft>
                <a:spcPts val="0"/>
              </a:spcAft>
              <a:buSzPts val="2800"/>
              <a:buChar char="■"/>
              <a:defRPr sz="2800"/>
            </a:lvl6pPr>
            <a:lvl7pPr indent="-406400" lvl="6" marL="3200400" rtl="0">
              <a:spcBef>
                <a:spcPts val="0"/>
              </a:spcBef>
              <a:spcAft>
                <a:spcPts val="0"/>
              </a:spcAft>
              <a:buSzPts val="2800"/>
              <a:buChar char="●"/>
              <a:defRPr sz="2800"/>
            </a:lvl7pPr>
            <a:lvl8pPr indent="-406400" lvl="7" marL="3657600" rtl="0">
              <a:spcBef>
                <a:spcPts val="0"/>
              </a:spcBef>
              <a:spcAft>
                <a:spcPts val="0"/>
              </a:spcAft>
              <a:buSzPts val="2800"/>
              <a:buChar char="○"/>
              <a:defRPr sz="2800"/>
            </a:lvl8pPr>
            <a:lvl9pPr indent="-406400" lvl="8" marL="4114800" rtl="0">
              <a:spcBef>
                <a:spcPts val="0"/>
              </a:spcBef>
              <a:spcAft>
                <a:spcPts val="0"/>
              </a:spcAft>
              <a:buSzPts val="2800"/>
              <a:buChar char="■"/>
              <a:defRPr sz="2800"/>
            </a:lvl9pPr>
          </a:lstStyle>
          <a:p/>
        </p:txBody>
      </p:sp>
      <p:sp>
        <p:nvSpPr>
          <p:cNvPr id="86" name="Google Shape;86;p17"/>
          <p:cNvSpPr txBox="1"/>
          <p:nvPr>
            <p:ph idx="12" type="sldNum"/>
          </p:nvPr>
        </p:nvSpPr>
        <p:spPr>
          <a:xfrm>
            <a:off x="-51050" y="4819400"/>
            <a:ext cx="349200" cy="324000"/>
          </a:xfrm>
          <a:prstGeom prst="rect">
            <a:avLst/>
          </a:prstGeom>
        </p:spPr>
        <p:txBody>
          <a:bodyPr anchorCtr="0" anchor="t" bIns="91425" lIns="91425" spcFirstLastPara="1" rIns="91425" wrap="square" tIns="91425">
            <a:noAutofit/>
          </a:bodyPr>
          <a:lstStyle>
            <a:lvl1pPr lvl="0" rtl="0" algn="ctr">
              <a:buNone/>
              <a:defRPr sz="800">
                <a:solidFill>
                  <a:srgbClr val="FFFFFF"/>
                </a:solidFill>
                <a:latin typeface="Roboto Slab"/>
                <a:ea typeface="Roboto Slab"/>
                <a:cs typeface="Roboto Slab"/>
                <a:sym typeface="Roboto Slab"/>
              </a:defRPr>
            </a:lvl1pPr>
            <a:lvl2pPr lvl="1" rtl="0" algn="ctr">
              <a:buNone/>
              <a:defRPr sz="800">
                <a:solidFill>
                  <a:srgbClr val="FFFFFF"/>
                </a:solidFill>
                <a:latin typeface="Roboto Slab"/>
                <a:ea typeface="Roboto Slab"/>
                <a:cs typeface="Roboto Slab"/>
                <a:sym typeface="Roboto Slab"/>
              </a:defRPr>
            </a:lvl2pPr>
            <a:lvl3pPr lvl="2" rtl="0" algn="ctr">
              <a:buNone/>
              <a:defRPr sz="800">
                <a:solidFill>
                  <a:srgbClr val="FFFFFF"/>
                </a:solidFill>
                <a:latin typeface="Roboto Slab"/>
                <a:ea typeface="Roboto Slab"/>
                <a:cs typeface="Roboto Slab"/>
                <a:sym typeface="Roboto Slab"/>
              </a:defRPr>
            </a:lvl3pPr>
            <a:lvl4pPr lvl="3" rtl="0" algn="ctr">
              <a:buNone/>
              <a:defRPr sz="800">
                <a:solidFill>
                  <a:srgbClr val="FFFFFF"/>
                </a:solidFill>
                <a:latin typeface="Roboto Slab"/>
                <a:ea typeface="Roboto Slab"/>
                <a:cs typeface="Roboto Slab"/>
                <a:sym typeface="Roboto Slab"/>
              </a:defRPr>
            </a:lvl4pPr>
            <a:lvl5pPr lvl="4" rtl="0" algn="ctr">
              <a:buNone/>
              <a:defRPr sz="800">
                <a:solidFill>
                  <a:srgbClr val="FFFFFF"/>
                </a:solidFill>
                <a:latin typeface="Roboto Slab"/>
                <a:ea typeface="Roboto Slab"/>
                <a:cs typeface="Roboto Slab"/>
                <a:sym typeface="Roboto Slab"/>
              </a:defRPr>
            </a:lvl5pPr>
            <a:lvl6pPr lvl="5" rtl="0" algn="ctr">
              <a:buNone/>
              <a:defRPr sz="800">
                <a:solidFill>
                  <a:srgbClr val="FFFFFF"/>
                </a:solidFill>
                <a:latin typeface="Roboto Slab"/>
                <a:ea typeface="Roboto Slab"/>
                <a:cs typeface="Roboto Slab"/>
                <a:sym typeface="Roboto Slab"/>
              </a:defRPr>
            </a:lvl6pPr>
            <a:lvl7pPr lvl="6" rtl="0" algn="ctr">
              <a:buNone/>
              <a:defRPr sz="800">
                <a:solidFill>
                  <a:srgbClr val="FFFFFF"/>
                </a:solidFill>
                <a:latin typeface="Roboto Slab"/>
                <a:ea typeface="Roboto Slab"/>
                <a:cs typeface="Roboto Slab"/>
                <a:sym typeface="Roboto Slab"/>
              </a:defRPr>
            </a:lvl7pPr>
            <a:lvl8pPr lvl="7" rtl="0" algn="ctr">
              <a:buNone/>
              <a:defRPr sz="800">
                <a:solidFill>
                  <a:srgbClr val="FFFFFF"/>
                </a:solidFill>
                <a:latin typeface="Roboto Slab"/>
                <a:ea typeface="Roboto Slab"/>
                <a:cs typeface="Roboto Slab"/>
                <a:sym typeface="Roboto Slab"/>
              </a:defRPr>
            </a:lvl8pPr>
            <a:lvl9pPr lvl="8" rtl="0" algn="ctr">
              <a:buNone/>
              <a:defRPr sz="800">
                <a:solidFill>
                  <a:srgbClr val="FFFFFF"/>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87" name="Shape 87"/>
        <p:cNvGrpSpPr/>
        <p:nvPr/>
      </p:nvGrpSpPr>
      <p:grpSpPr>
        <a:xfrm>
          <a:off x="0" y="0"/>
          <a:ext cx="0" cy="0"/>
          <a:chOff x="0" y="0"/>
          <a:chExt cx="0" cy="0"/>
        </a:xfrm>
      </p:grpSpPr>
      <p:sp>
        <p:nvSpPr>
          <p:cNvPr id="88" name="Google Shape;88;p18"/>
          <p:cNvSpPr/>
          <p:nvPr/>
        </p:nvSpPr>
        <p:spPr>
          <a:xfrm>
            <a:off x="0" y="0"/>
            <a:ext cx="247200" cy="530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4454"/>
              </a:solidFill>
            </a:endParaRPr>
          </a:p>
        </p:txBody>
      </p:sp>
      <p:sp>
        <p:nvSpPr>
          <p:cNvPr id="89" name="Google Shape;89;p18"/>
          <p:cNvSpPr/>
          <p:nvPr/>
        </p:nvSpPr>
        <p:spPr>
          <a:xfrm>
            <a:off x="0" y="500625"/>
            <a:ext cx="4572000" cy="105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p:nvPr/>
        </p:nvSpPr>
        <p:spPr>
          <a:xfrm>
            <a:off x="0" y="1553406"/>
            <a:ext cx="247200" cy="153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8"/>
          <p:cNvSpPr/>
          <p:nvPr/>
        </p:nvSpPr>
        <p:spPr>
          <a:xfrm>
            <a:off x="0" y="3086100"/>
            <a:ext cx="247200" cy="605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p:nvPr/>
        </p:nvSpPr>
        <p:spPr>
          <a:xfrm>
            <a:off x="0" y="3691500"/>
            <a:ext cx="247200" cy="1452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 name="Google Shape;93;p18"/>
          <p:cNvCxnSpPr/>
          <p:nvPr/>
        </p:nvCxnSpPr>
        <p:spPr>
          <a:xfrm>
            <a:off x="1037450" y="809725"/>
            <a:ext cx="0" cy="470700"/>
          </a:xfrm>
          <a:prstGeom prst="straightConnector1">
            <a:avLst/>
          </a:prstGeom>
          <a:noFill/>
          <a:ln cap="flat" cmpd="sng" w="9525">
            <a:solidFill>
              <a:schemeClr val="accent2"/>
            </a:solidFill>
            <a:prstDash val="solid"/>
            <a:round/>
            <a:headEnd len="med" w="med" type="none"/>
            <a:tailEnd len="med" w="med" type="none"/>
          </a:ln>
        </p:spPr>
      </p:cxnSp>
      <p:sp>
        <p:nvSpPr>
          <p:cNvPr id="94" name="Google Shape;94;p18"/>
          <p:cNvSpPr txBox="1"/>
          <p:nvPr>
            <p:ph type="title"/>
          </p:nvPr>
        </p:nvSpPr>
        <p:spPr>
          <a:xfrm>
            <a:off x="1146025" y="530725"/>
            <a:ext cx="3208800" cy="1028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95" name="Google Shape;95;p18"/>
          <p:cNvSpPr txBox="1"/>
          <p:nvPr>
            <p:ph idx="1" type="body"/>
          </p:nvPr>
        </p:nvSpPr>
        <p:spPr>
          <a:xfrm>
            <a:off x="1146025" y="1767275"/>
            <a:ext cx="3660300" cy="3158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96" name="Google Shape;96;p18"/>
          <p:cNvSpPr txBox="1"/>
          <p:nvPr>
            <p:ph idx="2" type="body"/>
          </p:nvPr>
        </p:nvSpPr>
        <p:spPr>
          <a:xfrm>
            <a:off x="5026623" y="1767275"/>
            <a:ext cx="3660300" cy="3158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97" name="Google Shape;97;p18"/>
          <p:cNvSpPr txBox="1"/>
          <p:nvPr>
            <p:ph idx="12" type="sldNum"/>
          </p:nvPr>
        </p:nvSpPr>
        <p:spPr>
          <a:xfrm>
            <a:off x="-51050" y="4819400"/>
            <a:ext cx="349200" cy="324000"/>
          </a:xfrm>
          <a:prstGeom prst="rect">
            <a:avLst/>
          </a:prstGeom>
        </p:spPr>
        <p:txBody>
          <a:bodyPr anchorCtr="0" anchor="t" bIns="91425" lIns="91425" spcFirstLastPara="1" rIns="91425" wrap="square" tIns="91425">
            <a:noAutofit/>
          </a:bodyPr>
          <a:lstStyle>
            <a:lvl1pPr lvl="0" rtl="0" algn="ctr">
              <a:buNone/>
              <a:defRPr sz="800">
                <a:solidFill>
                  <a:srgbClr val="FFFFFF"/>
                </a:solidFill>
                <a:latin typeface="Roboto Slab"/>
                <a:ea typeface="Roboto Slab"/>
                <a:cs typeface="Roboto Slab"/>
                <a:sym typeface="Roboto Slab"/>
              </a:defRPr>
            </a:lvl1pPr>
            <a:lvl2pPr lvl="1" rtl="0" algn="ctr">
              <a:buNone/>
              <a:defRPr sz="800">
                <a:solidFill>
                  <a:srgbClr val="FFFFFF"/>
                </a:solidFill>
                <a:latin typeface="Roboto Slab"/>
                <a:ea typeface="Roboto Slab"/>
                <a:cs typeface="Roboto Slab"/>
                <a:sym typeface="Roboto Slab"/>
              </a:defRPr>
            </a:lvl2pPr>
            <a:lvl3pPr lvl="2" rtl="0" algn="ctr">
              <a:buNone/>
              <a:defRPr sz="800">
                <a:solidFill>
                  <a:srgbClr val="FFFFFF"/>
                </a:solidFill>
                <a:latin typeface="Roboto Slab"/>
                <a:ea typeface="Roboto Slab"/>
                <a:cs typeface="Roboto Slab"/>
                <a:sym typeface="Roboto Slab"/>
              </a:defRPr>
            </a:lvl3pPr>
            <a:lvl4pPr lvl="3" rtl="0" algn="ctr">
              <a:buNone/>
              <a:defRPr sz="800">
                <a:solidFill>
                  <a:srgbClr val="FFFFFF"/>
                </a:solidFill>
                <a:latin typeface="Roboto Slab"/>
                <a:ea typeface="Roboto Slab"/>
                <a:cs typeface="Roboto Slab"/>
                <a:sym typeface="Roboto Slab"/>
              </a:defRPr>
            </a:lvl4pPr>
            <a:lvl5pPr lvl="4" rtl="0" algn="ctr">
              <a:buNone/>
              <a:defRPr sz="800">
                <a:solidFill>
                  <a:srgbClr val="FFFFFF"/>
                </a:solidFill>
                <a:latin typeface="Roboto Slab"/>
                <a:ea typeface="Roboto Slab"/>
                <a:cs typeface="Roboto Slab"/>
                <a:sym typeface="Roboto Slab"/>
              </a:defRPr>
            </a:lvl5pPr>
            <a:lvl6pPr lvl="5" rtl="0" algn="ctr">
              <a:buNone/>
              <a:defRPr sz="800">
                <a:solidFill>
                  <a:srgbClr val="FFFFFF"/>
                </a:solidFill>
                <a:latin typeface="Roboto Slab"/>
                <a:ea typeface="Roboto Slab"/>
                <a:cs typeface="Roboto Slab"/>
                <a:sym typeface="Roboto Slab"/>
              </a:defRPr>
            </a:lvl6pPr>
            <a:lvl7pPr lvl="6" rtl="0" algn="ctr">
              <a:buNone/>
              <a:defRPr sz="800">
                <a:solidFill>
                  <a:srgbClr val="FFFFFF"/>
                </a:solidFill>
                <a:latin typeface="Roboto Slab"/>
                <a:ea typeface="Roboto Slab"/>
                <a:cs typeface="Roboto Slab"/>
                <a:sym typeface="Roboto Slab"/>
              </a:defRPr>
            </a:lvl7pPr>
            <a:lvl8pPr lvl="7" rtl="0" algn="ctr">
              <a:buNone/>
              <a:defRPr sz="800">
                <a:solidFill>
                  <a:srgbClr val="FFFFFF"/>
                </a:solidFill>
                <a:latin typeface="Roboto Slab"/>
                <a:ea typeface="Roboto Slab"/>
                <a:cs typeface="Roboto Slab"/>
                <a:sym typeface="Roboto Slab"/>
              </a:defRPr>
            </a:lvl8pPr>
            <a:lvl9pPr lvl="8" rtl="0" algn="ctr">
              <a:buNone/>
              <a:defRPr sz="800">
                <a:solidFill>
                  <a:srgbClr val="FFFFFF"/>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98" name="Shape 98"/>
        <p:cNvGrpSpPr/>
        <p:nvPr/>
      </p:nvGrpSpPr>
      <p:grpSpPr>
        <a:xfrm>
          <a:off x="0" y="0"/>
          <a:ext cx="0" cy="0"/>
          <a:chOff x="0" y="0"/>
          <a:chExt cx="0" cy="0"/>
        </a:xfrm>
      </p:grpSpPr>
      <p:sp>
        <p:nvSpPr>
          <p:cNvPr id="99" name="Google Shape;99;p19"/>
          <p:cNvSpPr/>
          <p:nvPr/>
        </p:nvSpPr>
        <p:spPr>
          <a:xfrm>
            <a:off x="0" y="0"/>
            <a:ext cx="247200" cy="530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4454"/>
              </a:solidFill>
            </a:endParaRPr>
          </a:p>
        </p:txBody>
      </p:sp>
      <p:sp>
        <p:nvSpPr>
          <p:cNvPr id="100" name="Google Shape;100;p19"/>
          <p:cNvSpPr/>
          <p:nvPr/>
        </p:nvSpPr>
        <p:spPr>
          <a:xfrm>
            <a:off x="0" y="500625"/>
            <a:ext cx="4572000" cy="105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9"/>
          <p:cNvSpPr/>
          <p:nvPr/>
        </p:nvSpPr>
        <p:spPr>
          <a:xfrm>
            <a:off x="0" y="1553406"/>
            <a:ext cx="247200" cy="153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9"/>
          <p:cNvSpPr/>
          <p:nvPr/>
        </p:nvSpPr>
        <p:spPr>
          <a:xfrm>
            <a:off x="0" y="3086100"/>
            <a:ext cx="247200" cy="605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9"/>
          <p:cNvSpPr/>
          <p:nvPr/>
        </p:nvSpPr>
        <p:spPr>
          <a:xfrm>
            <a:off x="0" y="3691500"/>
            <a:ext cx="247200" cy="1452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 name="Google Shape;104;p19"/>
          <p:cNvCxnSpPr/>
          <p:nvPr/>
        </p:nvCxnSpPr>
        <p:spPr>
          <a:xfrm>
            <a:off x="1037450" y="809725"/>
            <a:ext cx="0" cy="470700"/>
          </a:xfrm>
          <a:prstGeom prst="straightConnector1">
            <a:avLst/>
          </a:prstGeom>
          <a:noFill/>
          <a:ln cap="flat" cmpd="sng" w="9525">
            <a:solidFill>
              <a:schemeClr val="accent2"/>
            </a:solidFill>
            <a:prstDash val="solid"/>
            <a:round/>
            <a:headEnd len="med" w="med" type="none"/>
            <a:tailEnd len="med" w="med" type="none"/>
          </a:ln>
        </p:spPr>
      </p:cxnSp>
      <p:sp>
        <p:nvSpPr>
          <p:cNvPr id="105" name="Google Shape;105;p19"/>
          <p:cNvSpPr txBox="1"/>
          <p:nvPr>
            <p:ph type="title"/>
          </p:nvPr>
        </p:nvSpPr>
        <p:spPr>
          <a:xfrm>
            <a:off x="1146025" y="530725"/>
            <a:ext cx="3208800" cy="1028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06" name="Google Shape;106;p19"/>
          <p:cNvSpPr txBox="1"/>
          <p:nvPr>
            <p:ph idx="1" type="body"/>
          </p:nvPr>
        </p:nvSpPr>
        <p:spPr>
          <a:xfrm>
            <a:off x="1146025" y="1773300"/>
            <a:ext cx="2409900" cy="3152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07" name="Google Shape;107;p19"/>
          <p:cNvSpPr txBox="1"/>
          <p:nvPr>
            <p:ph idx="2" type="body"/>
          </p:nvPr>
        </p:nvSpPr>
        <p:spPr>
          <a:xfrm>
            <a:off x="3679388" y="1773300"/>
            <a:ext cx="2409900" cy="3152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08" name="Google Shape;108;p19"/>
          <p:cNvSpPr txBox="1"/>
          <p:nvPr>
            <p:ph idx="3" type="body"/>
          </p:nvPr>
        </p:nvSpPr>
        <p:spPr>
          <a:xfrm>
            <a:off x="6212750" y="1773300"/>
            <a:ext cx="2409900" cy="3152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09" name="Google Shape;109;p19"/>
          <p:cNvSpPr txBox="1"/>
          <p:nvPr>
            <p:ph idx="12" type="sldNum"/>
          </p:nvPr>
        </p:nvSpPr>
        <p:spPr>
          <a:xfrm>
            <a:off x="-51050" y="4819400"/>
            <a:ext cx="349200" cy="324000"/>
          </a:xfrm>
          <a:prstGeom prst="rect">
            <a:avLst/>
          </a:prstGeom>
        </p:spPr>
        <p:txBody>
          <a:bodyPr anchorCtr="0" anchor="t" bIns="91425" lIns="91425" spcFirstLastPara="1" rIns="91425" wrap="square" tIns="91425">
            <a:noAutofit/>
          </a:bodyPr>
          <a:lstStyle>
            <a:lvl1pPr lvl="0" rtl="0" algn="ctr">
              <a:buNone/>
              <a:defRPr sz="800">
                <a:solidFill>
                  <a:srgbClr val="FFFFFF"/>
                </a:solidFill>
                <a:latin typeface="Roboto Slab"/>
                <a:ea typeface="Roboto Slab"/>
                <a:cs typeface="Roboto Slab"/>
                <a:sym typeface="Roboto Slab"/>
              </a:defRPr>
            </a:lvl1pPr>
            <a:lvl2pPr lvl="1" rtl="0" algn="ctr">
              <a:buNone/>
              <a:defRPr sz="800">
                <a:solidFill>
                  <a:srgbClr val="FFFFFF"/>
                </a:solidFill>
                <a:latin typeface="Roboto Slab"/>
                <a:ea typeface="Roboto Slab"/>
                <a:cs typeface="Roboto Slab"/>
                <a:sym typeface="Roboto Slab"/>
              </a:defRPr>
            </a:lvl2pPr>
            <a:lvl3pPr lvl="2" rtl="0" algn="ctr">
              <a:buNone/>
              <a:defRPr sz="800">
                <a:solidFill>
                  <a:srgbClr val="FFFFFF"/>
                </a:solidFill>
                <a:latin typeface="Roboto Slab"/>
                <a:ea typeface="Roboto Slab"/>
                <a:cs typeface="Roboto Slab"/>
                <a:sym typeface="Roboto Slab"/>
              </a:defRPr>
            </a:lvl3pPr>
            <a:lvl4pPr lvl="3" rtl="0" algn="ctr">
              <a:buNone/>
              <a:defRPr sz="800">
                <a:solidFill>
                  <a:srgbClr val="FFFFFF"/>
                </a:solidFill>
                <a:latin typeface="Roboto Slab"/>
                <a:ea typeface="Roboto Slab"/>
                <a:cs typeface="Roboto Slab"/>
                <a:sym typeface="Roboto Slab"/>
              </a:defRPr>
            </a:lvl4pPr>
            <a:lvl5pPr lvl="4" rtl="0" algn="ctr">
              <a:buNone/>
              <a:defRPr sz="800">
                <a:solidFill>
                  <a:srgbClr val="FFFFFF"/>
                </a:solidFill>
                <a:latin typeface="Roboto Slab"/>
                <a:ea typeface="Roboto Slab"/>
                <a:cs typeface="Roboto Slab"/>
                <a:sym typeface="Roboto Slab"/>
              </a:defRPr>
            </a:lvl5pPr>
            <a:lvl6pPr lvl="5" rtl="0" algn="ctr">
              <a:buNone/>
              <a:defRPr sz="800">
                <a:solidFill>
                  <a:srgbClr val="FFFFFF"/>
                </a:solidFill>
                <a:latin typeface="Roboto Slab"/>
                <a:ea typeface="Roboto Slab"/>
                <a:cs typeface="Roboto Slab"/>
                <a:sym typeface="Roboto Slab"/>
              </a:defRPr>
            </a:lvl6pPr>
            <a:lvl7pPr lvl="6" rtl="0" algn="ctr">
              <a:buNone/>
              <a:defRPr sz="800">
                <a:solidFill>
                  <a:srgbClr val="FFFFFF"/>
                </a:solidFill>
                <a:latin typeface="Roboto Slab"/>
                <a:ea typeface="Roboto Slab"/>
                <a:cs typeface="Roboto Slab"/>
                <a:sym typeface="Roboto Slab"/>
              </a:defRPr>
            </a:lvl7pPr>
            <a:lvl8pPr lvl="7" rtl="0" algn="ctr">
              <a:buNone/>
              <a:defRPr sz="800">
                <a:solidFill>
                  <a:srgbClr val="FFFFFF"/>
                </a:solidFill>
                <a:latin typeface="Roboto Slab"/>
                <a:ea typeface="Roboto Slab"/>
                <a:cs typeface="Roboto Slab"/>
                <a:sym typeface="Roboto Slab"/>
              </a:defRPr>
            </a:lvl8pPr>
            <a:lvl9pPr lvl="8" rtl="0" algn="ctr">
              <a:buNone/>
              <a:defRPr sz="800">
                <a:solidFill>
                  <a:srgbClr val="FFFFFF"/>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0" name="Shape 110"/>
        <p:cNvGrpSpPr/>
        <p:nvPr/>
      </p:nvGrpSpPr>
      <p:grpSpPr>
        <a:xfrm>
          <a:off x="0" y="0"/>
          <a:ext cx="0" cy="0"/>
          <a:chOff x="0" y="0"/>
          <a:chExt cx="0" cy="0"/>
        </a:xfrm>
      </p:grpSpPr>
      <p:sp>
        <p:nvSpPr>
          <p:cNvPr id="111" name="Google Shape;111;p20"/>
          <p:cNvSpPr/>
          <p:nvPr/>
        </p:nvSpPr>
        <p:spPr>
          <a:xfrm>
            <a:off x="0" y="0"/>
            <a:ext cx="247200" cy="530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4454"/>
              </a:solidFill>
            </a:endParaRPr>
          </a:p>
        </p:txBody>
      </p:sp>
      <p:sp>
        <p:nvSpPr>
          <p:cNvPr id="112" name="Google Shape;112;p20"/>
          <p:cNvSpPr/>
          <p:nvPr/>
        </p:nvSpPr>
        <p:spPr>
          <a:xfrm>
            <a:off x="0" y="500625"/>
            <a:ext cx="4572000" cy="105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0"/>
          <p:cNvSpPr/>
          <p:nvPr/>
        </p:nvSpPr>
        <p:spPr>
          <a:xfrm>
            <a:off x="0" y="1553406"/>
            <a:ext cx="247200" cy="153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0"/>
          <p:cNvSpPr/>
          <p:nvPr/>
        </p:nvSpPr>
        <p:spPr>
          <a:xfrm>
            <a:off x="0" y="3086100"/>
            <a:ext cx="247200" cy="605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0"/>
          <p:cNvSpPr/>
          <p:nvPr/>
        </p:nvSpPr>
        <p:spPr>
          <a:xfrm>
            <a:off x="0" y="3691500"/>
            <a:ext cx="247200" cy="1452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20"/>
          <p:cNvCxnSpPr/>
          <p:nvPr/>
        </p:nvCxnSpPr>
        <p:spPr>
          <a:xfrm>
            <a:off x="1037450" y="809725"/>
            <a:ext cx="0" cy="470700"/>
          </a:xfrm>
          <a:prstGeom prst="straightConnector1">
            <a:avLst/>
          </a:prstGeom>
          <a:noFill/>
          <a:ln cap="flat" cmpd="sng" w="9525">
            <a:solidFill>
              <a:schemeClr val="accent2"/>
            </a:solidFill>
            <a:prstDash val="solid"/>
            <a:round/>
            <a:headEnd len="med" w="med" type="none"/>
            <a:tailEnd len="med" w="med" type="none"/>
          </a:ln>
        </p:spPr>
      </p:cxnSp>
      <p:sp>
        <p:nvSpPr>
          <p:cNvPr id="117" name="Google Shape;117;p20"/>
          <p:cNvSpPr txBox="1"/>
          <p:nvPr>
            <p:ph type="title"/>
          </p:nvPr>
        </p:nvSpPr>
        <p:spPr>
          <a:xfrm>
            <a:off x="1146025" y="530725"/>
            <a:ext cx="3208800" cy="1028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18" name="Google Shape;118;p20"/>
          <p:cNvSpPr txBox="1"/>
          <p:nvPr>
            <p:ph idx="12" type="sldNum"/>
          </p:nvPr>
        </p:nvSpPr>
        <p:spPr>
          <a:xfrm>
            <a:off x="-51050" y="4819400"/>
            <a:ext cx="349200" cy="324000"/>
          </a:xfrm>
          <a:prstGeom prst="rect">
            <a:avLst/>
          </a:prstGeom>
        </p:spPr>
        <p:txBody>
          <a:bodyPr anchorCtr="0" anchor="t" bIns="91425" lIns="91425" spcFirstLastPara="1" rIns="91425" wrap="square" tIns="91425">
            <a:noAutofit/>
          </a:bodyPr>
          <a:lstStyle>
            <a:lvl1pPr lvl="0" rtl="0" algn="ctr">
              <a:buNone/>
              <a:defRPr sz="800">
                <a:solidFill>
                  <a:srgbClr val="FFFFFF"/>
                </a:solidFill>
                <a:latin typeface="Roboto Slab"/>
                <a:ea typeface="Roboto Slab"/>
                <a:cs typeface="Roboto Slab"/>
                <a:sym typeface="Roboto Slab"/>
              </a:defRPr>
            </a:lvl1pPr>
            <a:lvl2pPr lvl="1" rtl="0" algn="ctr">
              <a:buNone/>
              <a:defRPr sz="800">
                <a:solidFill>
                  <a:srgbClr val="FFFFFF"/>
                </a:solidFill>
                <a:latin typeface="Roboto Slab"/>
                <a:ea typeface="Roboto Slab"/>
                <a:cs typeface="Roboto Slab"/>
                <a:sym typeface="Roboto Slab"/>
              </a:defRPr>
            </a:lvl2pPr>
            <a:lvl3pPr lvl="2" rtl="0" algn="ctr">
              <a:buNone/>
              <a:defRPr sz="800">
                <a:solidFill>
                  <a:srgbClr val="FFFFFF"/>
                </a:solidFill>
                <a:latin typeface="Roboto Slab"/>
                <a:ea typeface="Roboto Slab"/>
                <a:cs typeface="Roboto Slab"/>
                <a:sym typeface="Roboto Slab"/>
              </a:defRPr>
            </a:lvl3pPr>
            <a:lvl4pPr lvl="3" rtl="0" algn="ctr">
              <a:buNone/>
              <a:defRPr sz="800">
                <a:solidFill>
                  <a:srgbClr val="FFFFFF"/>
                </a:solidFill>
                <a:latin typeface="Roboto Slab"/>
                <a:ea typeface="Roboto Slab"/>
                <a:cs typeface="Roboto Slab"/>
                <a:sym typeface="Roboto Slab"/>
              </a:defRPr>
            </a:lvl4pPr>
            <a:lvl5pPr lvl="4" rtl="0" algn="ctr">
              <a:buNone/>
              <a:defRPr sz="800">
                <a:solidFill>
                  <a:srgbClr val="FFFFFF"/>
                </a:solidFill>
                <a:latin typeface="Roboto Slab"/>
                <a:ea typeface="Roboto Slab"/>
                <a:cs typeface="Roboto Slab"/>
                <a:sym typeface="Roboto Slab"/>
              </a:defRPr>
            </a:lvl5pPr>
            <a:lvl6pPr lvl="5" rtl="0" algn="ctr">
              <a:buNone/>
              <a:defRPr sz="800">
                <a:solidFill>
                  <a:srgbClr val="FFFFFF"/>
                </a:solidFill>
                <a:latin typeface="Roboto Slab"/>
                <a:ea typeface="Roboto Slab"/>
                <a:cs typeface="Roboto Slab"/>
                <a:sym typeface="Roboto Slab"/>
              </a:defRPr>
            </a:lvl6pPr>
            <a:lvl7pPr lvl="6" rtl="0" algn="ctr">
              <a:buNone/>
              <a:defRPr sz="800">
                <a:solidFill>
                  <a:srgbClr val="FFFFFF"/>
                </a:solidFill>
                <a:latin typeface="Roboto Slab"/>
                <a:ea typeface="Roboto Slab"/>
                <a:cs typeface="Roboto Slab"/>
                <a:sym typeface="Roboto Slab"/>
              </a:defRPr>
            </a:lvl7pPr>
            <a:lvl8pPr lvl="7" rtl="0" algn="ctr">
              <a:buNone/>
              <a:defRPr sz="800">
                <a:solidFill>
                  <a:srgbClr val="FFFFFF"/>
                </a:solidFill>
                <a:latin typeface="Roboto Slab"/>
                <a:ea typeface="Roboto Slab"/>
                <a:cs typeface="Roboto Slab"/>
                <a:sym typeface="Roboto Slab"/>
              </a:defRPr>
            </a:lvl8pPr>
            <a:lvl9pPr lvl="8" rtl="0" algn="ctr">
              <a:buNone/>
              <a:defRPr sz="800">
                <a:solidFill>
                  <a:srgbClr val="FFFFFF"/>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21"/>
          <p:cNvSpPr/>
          <p:nvPr/>
        </p:nvSpPr>
        <p:spPr>
          <a:xfrm>
            <a:off x="0" y="0"/>
            <a:ext cx="247200" cy="530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4454"/>
              </a:solidFill>
            </a:endParaRPr>
          </a:p>
        </p:txBody>
      </p:sp>
      <p:sp>
        <p:nvSpPr>
          <p:cNvPr id="121" name="Google Shape;121;p21"/>
          <p:cNvSpPr/>
          <p:nvPr/>
        </p:nvSpPr>
        <p:spPr>
          <a:xfrm>
            <a:off x="0" y="500625"/>
            <a:ext cx="247200" cy="105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1"/>
          <p:cNvSpPr/>
          <p:nvPr/>
        </p:nvSpPr>
        <p:spPr>
          <a:xfrm>
            <a:off x="0" y="1553406"/>
            <a:ext cx="247200" cy="153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1"/>
          <p:cNvSpPr/>
          <p:nvPr/>
        </p:nvSpPr>
        <p:spPr>
          <a:xfrm>
            <a:off x="0" y="3086100"/>
            <a:ext cx="247200" cy="605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1"/>
          <p:cNvSpPr/>
          <p:nvPr/>
        </p:nvSpPr>
        <p:spPr>
          <a:xfrm>
            <a:off x="0" y="3691500"/>
            <a:ext cx="247200" cy="1452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Clr>
                <a:schemeClr val="accent1"/>
              </a:buClr>
              <a:buSzPts val="1800"/>
              <a:buNone/>
              <a:defRPr sz="1800">
                <a:solidFill>
                  <a:schemeClr val="accent1"/>
                </a:solidFill>
              </a:defRPr>
            </a:lvl1pPr>
          </a:lstStyle>
          <a:p/>
        </p:txBody>
      </p:sp>
      <p:sp>
        <p:nvSpPr>
          <p:cNvPr id="126" name="Google Shape;126;p21"/>
          <p:cNvSpPr txBox="1"/>
          <p:nvPr>
            <p:ph idx="12" type="sldNum"/>
          </p:nvPr>
        </p:nvSpPr>
        <p:spPr>
          <a:xfrm>
            <a:off x="-51050" y="4819400"/>
            <a:ext cx="349200" cy="324000"/>
          </a:xfrm>
          <a:prstGeom prst="rect">
            <a:avLst/>
          </a:prstGeom>
        </p:spPr>
        <p:txBody>
          <a:bodyPr anchorCtr="0" anchor="t" bIns="91425" lIns="91425" spcFirstLastPara="1" rIns="91425" wrap="square" tIns="91425">
            <a:noAutofit/>
          </a:bodyPr>
          <a:lstStyle>
            <a:lvl1pPr lvl="0" rtl="0" algn="ctr">
              <a:buNone/>
              <a:defRPr sz="800">
                <a:solidFill>
                  <a:srgbClr val="FFFFFF"/>
                </a:solidFill>
                <a:latin typeface="Roboto Slab"/>
                <a:ea typeface="Roboto Slab"/>
                <a:cs typeface="Roboto Slab"/>
                <a:sym typeface="Roboto Slab"/>
              </a:defRPr>
            </a:lvl1pPr>
            <a:lvl2pPr lvl="1" rtl="0" algn="ctr">
              <a:buNone/>
              <a:defRPr sz="800">
                <a:solidFill>
                  <a:srgbClr val="FFFFFF"/>
                </a:solidFill>
                <a:latin typeface="Roboto Slab"/>
                <a:ea typeface="Roboto Slab"/>
                <a:cs typeface="Roboto Slab"/>
                <a:sym typeface="Roboto Slab"/>
              </a:defRPr>
            </a:lvl2pPr>
            <a:lvl3pPr lvl="2" rtl="0" algn="ctr">
              <a:buNone/>
              <a:defRPr sz="800">
                <a:solidFill>
                  <a:srgbClr val="FFFFFF"/>
                </a:solidFill>
                <a:latin typeface="Roboto Slab"/>
                <a:ea typeface="Roboto Slab"/>
                <a:cs typeface="Roboto Slab"/>
                <a:sym typeface="Roboto Slab"/>
              </a:defRPr>
            </a:lvl3pPr>
            <a:lvl4pPr lvl="3" rtl="0" algn="ctr">
              <a:buNone/>
              <a:defRPr sz="800">
                <a:solidFill>
                  <a:srgbClr val="FFFFFF"/>
                </a:solidFill>
                <a:latin typeface="Roboto Slab"/>
                <a:ea typeface="Roboto Slab"/>
                <a:cs typeface="Roboto Slab"/>
                <a:sym typeface="Roboto Slab"/>
              </a:defRPr>
            </a:lvl4pPr>
            <a:lvl5pPr lvl="4" rtl="0" algn="ctr">
              <a:buNone/>
              <a:defRPr sz="800">
                <a:solidFill>
                  <a:srgbClr val="FFFFFF"/>
                </a:solidFill>
                <a:latin typeface="Roboto Slab"/>
                <a:ea typeface="Roboto Slab"/>
                <a:cs typeface="Roboto Slab"/>
                <a:sym typeface="Roboto Slab"/>
              </a:defRPr>
            </a:lvl5pPr>
            <a:lvl6pPr lvl="5" rtl="0" algn="ctr">
              <a:buNone/>
              <a:defRPr sz="800">
                <a:solidFill>
                  <a:srgbClr val="FFFFFF"/>
                </a:solidFill>
                <a:latin typeface="Roboto Slab"/>
                <a:ea typeface="Roboto Slab"/>
                <a:cs typeface="Roboto Slab"/>
                <a:sym typeface="Roboto Slab"/>
              </a:defRPr>
            </a:lvl6pPr>
            <a:lvl7pPr lvl="6" rtl="0" algn="ctr">
              <a:buNone/>
              <a:defRPr sz="800">
                <a:solidFill>
                  <a:srgbClr val="FFFFFF"/>
                </a:solidFill>
                <a:latin typeface="Roboto Slab"/>
                <a:ea typeface="Roboto Slab"/>
                <a:cs typeface="Roboto Slab"/>
                <a:sym typeface="Roboto Slab"/>
              </a:defRPr>
            </a:lvl7pPr>
            <a:lvl8pPr lvl="7" rtl="0" algn="ctr">
              <a:buNone/>
              <a:defRPr sz="800">
                <a:solidFill>
                  <a:srgbClr val="FFFFFF"/>
                </a:solidFill>
                <a:latin typeface="Roboto Slab"/>
                <a:ea typeface="Roboto Slab"/>
                <a:cs typeface="Roboto Slab"/>
                <a:sym typeface="Roboto Slab"/>
              </a:defRPr>
            </a:lvl8pPr>
            <a:lvl9pPr lvl="8" rtl="0" algn="ctr">
              <a:buNone/>
              <a:defRPr sz="800">
                <a:solidFill>
                  <a:srgbClr val="FFFFFF"/>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7" name="Shape 127"/>
        <p:cNvGrpSpPr/>
        <p:nvPr/>
      </p:nvGrpSpPr>
      <p:grpSpPr>
        <a:xfrm>
          <a:off x="0" y="0"/>
          <a:ext cx="0" cy="0"/>
          <a:chOff x="0" y="0"/>
          <a:chExt cx="0" cy="0"/>
        </a:xfrm>
      </p:grpSpPr>
      <p:sp>
        <p:nvSpPr>
          <p:cNvPr id="128" name="Google Shape;128;p22"/>
          <p:cNvSpPr/>
          <p:nvPr/>
        </p:nvSpPr>
        <p:spPr>
          <a:xfrm>
            <a:off x="0" y="0"/>
            <a:ext cx="247200" cy="530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4454"/>
              </a:solidFill>
            </a:endParaRPr>
          </a:p>
        </p:txBody>
      </p:sp>
      <p:sp>
        <p:nvSpPr>
          <p:cNvPr id="129" name="Google Shape;129;p22"/>
          <p:cNvSpPr/>
          <p:nvPr/>
        </p:nvSpPr>
        <p:spPr>
          <a:xfrm>
            <a:off x="0" y="500625"/>
            <a:ext cx="247200" cy="105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p:nvPr/>
        </p:nvSpPr>
        <p:spPr>
          <a:xfrm>
            <a:off x="0" y="1553406"/>
            <a:ext cx="247200" cy="153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p:nvPr/>
        </p:nvSpPr>
        <p:spPr>
          <a:xfrm>
            <a:off x="0" y="3086100"/>
            <a:ext cx="247200" cy="605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2"/>
          <p:cNvSpPr/>
          <p:nvPr/>
        </p:nvSpPr>
        <p:spPr>
          <a:xfrm>
            <a:off x="0" y="3691500"/>
            <a:ext cx="247200" cy="1452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txBox="1"/>
          <p:nvPr>
            <p:ph idx="12" type="sldNum"/>
          </p:nvPr>
        </p:nvSpPr>
        <p:spPr>
          <a:xfrm>
            <a:off x="-51050" y="4819400"/>
            <a:ext cx="349200" cy="324000"/>
          </a:xfrm>
          <a:prstGeom prst="rect">
            <a:avLst/>
          </a:prstGeom>
        </p:spPr>
        <p:txBody>
          <a:bodyPr anchorCtr="0" anchor="t" bIns="91425" lIns="91425" spcFirstLastPara="1" rIns="91425" wrap="square" tIns="91425">
            <a:noAutofit/>
          </a:bodyPr>
          <a:lstStyle>
            <a:lvl1pPr lvl="0" rtl="0" algn="ctr">
              <a:buNone/>
              <a:defRPr sz="800">
                <a:solidFill>
                  <a:srgbClr val="FFFFFF"/>
                </a:solidFill>
                <a:latin typeface="Roboto Slab"/>
                <a:ea typeface="Roboto Slab"/>
                <a:cs typeface="Roboto Slab"/>
                <a:sym typeface="Roboto Slab"/>
              </a:defRPr>
            </a:lvl1pPr>
            <a:lvl2pPr lvl="1" rtl="0" algn="ctr">
              <a:buNone/>
              <a:defRPr sz="800">
                <a:solidFill>
                  <a:srgbClr val="FFFFFF"/>
                </a:solidFill>
                <a:latin typeface="Roboto Slab"/>
                <a:ea typeface="Roboto Slab"/>
                <a:cs typeface="Roboto Slab"/>
                <a:sym typeface="Roboto Slab"/>
              </a:defRPr>
            </a:lvl2pPr>
            <a:lvl3pPr lvl="2" rtl="0" algn="ctr">
              <a:buNone/>
              <a:defRPr sz="800">
                <a:solidFill>
                  <a:srgbClr val="FFFFFF"/>
                </a:solidFill>
                <a:latin typeface="Roboto Slab"/>
                <a:ea typeface="Roboto Slab"/>
                <a:cs typeface="Roboto Slab"/>
                <a:sym typeface="Roboto Slab"/>
              </a:defRPr>
            </a:lvl3pPr>
            <a:lvl4pPr lvl="3" rtl="0" algn="ctr">
              <a:buNone/>
              <a:defRPr sz="800">
                <a:solidFill>
                  <a:srgbClr val="FFFFFF"/>
                </a:solidFill>
                <a:latin typeface="Roboto Slab"/>
                <a:ea typeface="Roboto Slab"/>
                <a:cs typeface="Roboto Slab"/>
                <a:sym typeface="Roboto Slab"/>
              </a:defRPr>
            </a:lvl4pPr>
            <a:lvl5pPr lvl="4" rtl="0" algn="ctr">
              <a:buNone/>
              <a:defRPr sz="800">
                <a:solidFill>
                  <a:srgbClr val="FFFFFF"/>
                </a:solidFill>
                <a:latin typeface="Roboto Slab"/>
                <a:ea typeface="Roboto Slab"/>
                <a:cs typeface="Roboto Slab"/>
                <a:sym typeface="Roboto Slab"/>
              </a:defRPr>
            </a:lvl5pPr>
            <a:lvl6pPr lvl="5" rtl="0" algn="ctr">
              <a:buNone/>
              <a:defRPr sz="800">
                <a:solidFill>
                  <a:srgbClr val="FFFFFF"/>
                </a:solidFill>
                <a:latin typeface="Roboto Slab"/>
                <a:ea typeface="Roboto Slab"/>
                <a:cs typeface="Roboto Slab"/>
                <a:sym typeface="Roboto Slab"/>
              </a:defRPr>
            </a:lvl6pPr>
            <a:lvl7pPr lvl="6" rtl="0" algn="ctr">
              <a:buNone/>
              <a:defRPr sz="800">
                <a:solidFill>
                  <a:srgbClr val="FFFFFF"/>
                </a:solidFill>
                <a:latin typeface="Roboto Slab"/>
                <a:ea typeface="Roboto Slab"/>
                <a:cs typeface="Roboto Slab"/>
                <a:sym typeface="Roboto Slab"/>
              </a:defRPr>
            </a:lvl7pPr>
            <a:lvl8pPr lvl="7" rtl="0" algn="ctr">
              <a:buNone/>
              <a:defRPr sz="800">
                <a:solidFill>
                  <a:srgbClr val="FFFFFF"/>
                </a:solidFill>
                <a:latin typeface="Roboto Slab"/>
                <a:ea typeface="Roboto Slab"/>
                <a:cs typeface="Roboto Slab"/>
                <a:sym typeface="Roboto Slab"/>
              </a:defRPr>
            </a:lvl8pPr>
            <a:lvl9pPr lvl="8" rtl="0" algn="ctr">
              <a:buNone/>
              <a:defRPr sz="800">
                <a:solidFill>
                  <a:srgbClr val="FFFFFF"/>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tyle A">
  <p:cSld name="BLANK_1_1">
    <p:bg>
      <p:bgPr>
        <a:solidFill>
          <a:schemeClr val="accent4"/>
        </a:solidFill>
      </p:bgPr>
    </p:bg>
    <p:spTree>
      <p:nvGrpSpPr>
        <p:cNvPr id="134" name="Shape 134"/>
        <p:cNvGrpSpPr/>
        <p:nvPr/>
      </p:nvGrpSpPr>
      <p:grpSpPr>
        <a:xfrm>
          <a:off x="0" y="0"/>
          <a:ext cx="0" cy="0"/>
          <a:chOff x="0" y="0"/>
          <a:chExt cx="0" cy="0"/>
        </a:xfrm>
      </p:grpSpPr>
      <p:sp>
        <p:nvSpPr>
          <p:cNvPr id="135" name="Google Shape;135;p23"/>
          <p:cNvSpPr/>
          <p:nvPr/>
        </p:nvSpPr>
        <p:spPr>
          <a:xfrm>
            <a:off x="0" y="0"/>
            <a:ext cx="9144000" cy="530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4454"/>
              </a:solidFill>
            </a:endParaRPr>
          </a:p>
        </p:txBody>
      </p:sp>
      <p:sp>
        <p:nvSpPr>
          <p:cNvPr id="136" name="Google Shape;136;p23"/>
          <p:cNvSpPr/>
          <p:nvPr/>
        </p:nvSpPr>
        <p:spPr>
          <a:xfrm>
            <a:off x="0" y="500625"/>
            <a:ext cx="9144000" cy="732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3"/>
          <p:cNvSpPr/>
          <p:nvPr/>
        </p:nvSpPr>
        <p:spPr>
          <a:xfrm>
            <a:off x="0" y="3962800"/>
            <a:ext cx="9144000" cy="37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3"/>
          <p:cNvSpPr/>
          <p:nvPr/>
        </p:nvSpPr>
        <p:spPr>
          <a:xfrm>
            <a:off x="0" y="4333125"/>
            <a:ext cx="9144000" cy="810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3"/>
          <p:cNvSpPr txBox="1"/>
          <p:nvPr>
            <p:ph idx="12" type="sldNum"/>
          </p:nvPr>
        </p:nvSpPr>
        <p:spPr>
          <a:xfrm>
            <a:off x="-51050" y="4819400"/>
            <a:ext cx="349200" cy="324000"/>
          </a:xfrm>
          <a:prstGeom prst="rect">
            <a:avLst/>
          </a:prstGeom>
        </p:spPr>
        <p:txBody>
          <a:bodyPr anchorCtr="0" anchor="t" bIns="91425" lIns="91425" spcFirstLastPara="1" rIns="91425" wrap="square" tIns="91425">
            <a:noAutofit/>
          </a:bodyPr>
          <a:lstStyle>
            <a:lvl1pPr lvl="0" rtl="0" algn="ctr">
              <a:buNone/>
              <a:defRPr sz="800">
                <a:solidFill>
                  <a:srgbClr val="FFFFFF"/>
                </a:solidFill>
                <a:latin typeface="Roboto Slab"/>
                <a:ea typeface="Roboto Slab"/>
                <a:cs typeface="Roboto Slab"/>
                <a:sym typeface="Roboto Slab"/>
              </a:defRPr>
            </a:lvl1pPr>
            <a:lvl2pPr lvl="1" rtl="0" algn="ctr">
              <a:buNone/>
              <a:defRPr sz="800">
                <a:solidFill>
                  <a:srgbClr val="FFFFFF"/>
                </a:solidFill>
                <a:latin typeface="Roboto Slab"/>
                <a:ea typeface="Roboto Slab"/>
                <a:cs typeface="Roboto Slab"/>
                <a:sym typeface="Roboto Slab"/>
              </a:defRPr>
            </a:lvl2pPr>
            <a:lvl3pPr lvl="2" rtl="0" algn="ctr">
              <a:buNone/>
              <a:defRPr sz="800">
                <a:solidFill>
                  <a:srgbClr val="FFFFFF"/>
                </a:solidFill>
                <a:latin typeface="Roboto Slab"/>
                <a:ea typeface="Roboto Slab"/>
                <a:cs typeface="Roboto Slab"/>
                <a:sym typeface="Roboto Slab"/>
              </a:defRPr>
            </a:lvl3pPr>
            <a:lvl4pPr lvl="3" rtl="0" algn="ctr">
              <a:buNone/>
              <a:defRPr sz="800">
                <a:solidFill>
                  <a:srgbClr val="FFFFFF"/>
                </a:solidFill>
                <a:latin typeface="Roboto Slab"/>
                <a:ea typeface="Roboto Slab"/>
                <a:cs typeface="Roboto Slab"/>
                <a:sym typeface="Roboto Slab"/>
              </a:defRPr>
            </a:lvl4pPr>
            <a:lvl5pPr lvl="4" rtl="0" algn="ctr">
              <a:buNone/>
              <a:defRPr sz="800">
                <a:solidFill>
                  <a:srgbClr val="FFFFFF"/>
                </a:solidFill>
                <a:latin typeface="Roboto Slab"/>
                <a:ea typeface="Roboto Slab"/>
                <a:cs typeface="Roboto Slab"/>
                <a:sym typeface="Roboto Slab"/>
              </a:defRPr>
            </a:lvl5pPr>
            <a:lvl6pPr lvl="5" rtl="0" algn="ctr">
              <a:buNone/>
              <a:defRPr sz="800">
                <a:solidFill>
                  <a:srgbClr val="FFFFFF"/>
                </a:solidFill>
                <a:latin typeface="Roboto Slab"/>
                <a:ea typeface="Roboto Slab"/>
                <a:cs typeface="Roboto Slab"/>
                <a:sym typeface="Roboto Slab"/>
              </a:defRPr>
            </a:lvl6pPr>
            <a:lvl7pPr lvl="6" rtl="0" algn="ctr">
              <a:buNone/>
              <a:defRPr sz="800">
                <a:solidFill>
                  <a:srgbClr val="FFFFFF"/>
                </a:solidFill>
                <a:latin typeface="Roboto Slab"/>
                <a:ea typeface="Roboto Slab"/>
                <a:cs typeface="Roboto Slab"/>
                <a:sym typeface="Roboto Slab"/>
              </a:defRPr>
            </a:lvl7pPr>
            <a:lvl8pPr lvl="7" rtl="0" algn="ctr">
              <a:buNone/>
              <a:defRPr sz="800">
                <a:solidFill>
                  <a:srgbClr val="FFFFFF"/>
                </a:solidFill>
                <a:latin typeface="Roboto Slab"/>
                <a:ea typeface="Roboto Slab"/>
                <a:cs typeface="Roboto Slab"/>
                <a:sym typeface="Roboto Slab"/>
              </a:defRPr>
            </a:lvl8pPr>
            <a:lvl9pPr lvl="8" rtl="0" algn="ctr">
              <a:buNone/>
              <a:defRPr sz="800">
                <a:solidFill>
                  <a:srgbClr val="FFFFFF"/>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tyle B">
  <p:cSld name="BLANK_1_1_1">
    <p:bg>
      <p:bgPr>
        <a:solidFill>
          <a:schemeClr val="accent1"/>
        </a:solidFill>
      </p:bgPr>
    </p:bg>
    <p:spTree>
      <p:nvGrpSpPr>
        <p:cNvPr id="140" name="Shape 140"/>
        <p:cNvGrpSpPr/>
        <p:nvPr/>
      </p:nvGrpSpPr>
      <p:grpSpPr>
        <a:xfrm>
          <a:off x="0" y="0"/>
          <a:ext cx="0" cy="0"/>
          <a:chOff x="0" y="0"/>
          <a:chExt cx="0" cy="0"/>
        </a:xfrm>
      </p:grpSpPr>
      <p:sp>
        <p:nvSpPr>
          <p:cNvPr id="141" name="Google Shape;141;p24"/>
          <p:cNvSpPr/>
          <p:nvPr/>
        </p:nvSpPr>
        <p:spPr>
          <a:xfrm>
            <a:off x="0" y="4294550"/>
            <a:ext cx="9144000" cy="241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4"/>
          <p:cNvSpPr/>
          <p:nvPr/>
        </p:nvSpPr>
        <p:spPr>
          <a:xfrm>
            <a:off x="0" y="0"/>
            <a:ext cx="9144000" cy="530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4454"/>
              </a:solidFill>
            </a:endParaRPr>
          </a:p>
        </p:txBody>
      </p:sp>
      <p:sp>
        <p:nvSpPr>
          <p:cNvPr id="143" name="Google Shape;143;p24"/>
          <p:cNvSpPr/>
          <p:nvPr/>
        </p:nvSpPr>
        <p:spPr>
          <a:xfrm>
            <a:off x="0" y="4493605"/>
            <a:ext cx="9144000" cy="118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4"/>
          <p:cNvSpPr/>
          <p:nvPr/>
        </p:nvSpPr>
        <p:spPr>
          <a:xfrm>
            <a:off x="0" y="4584075"/>
            <a:ext cx="9144000" cy="559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4"/>
          <p:cNvSpPr txBox="1"/>
          <p:nvPr>
            <p:ph idx="12" type="sldNum"/>
          </p:nvPr>
        </p:nvSpPr>
        <p:spPr>
          <a:xfrm>
            <a:off x="-51050" y="4819400"/>
            <a:ext cx="349200" cy="324000"/>
          </a:xfrm>
          <a:prstGeom prst="rect">
            <a:avLst/>
          </a:prstGeom>
        </p:spPr>
        <p:txBody>
          <a:bodyPr anchorCtr="0" anchor="t" bIns="91425" lIns="91425" spcFirstLastPara="1" rIns="91425" wrap="square" tIns="91425">
            <a:noAutofit/>
          </a:bodyPr>
          <a:lstStyle>
            <a:lvl1pPr lvl="0" rtl="0" algn="ctr">
              <a:buNone/>
              <a:defRPr sz="800">
                <a:solidFill>
                  <a:srgbClr val="FFFFFF"/>
                </a:solidFill>
                <a:latin typeface="Roboto Slab"/>
                <a:ea typeface="Roboto Slab"/>
                <a:cs typeface="Roboto Slab"/>
                <a:sym typeface="Roboto Slab"/>
              </a:defRPr>
            </a:lvl1pPr>
            <a:lvl2pPr lvl="1" rtl="0" algn="ctr">
              <a:buNone/>
              <a:defRPr sz="800">
                <a:solidFill>
                  <a:srgbClr val="FFFFFF"/>
                </a:solidFill>
                <a:latin typeface="Roboto Slab"/>
                <a:ea typeface="Roboto Slab"/>
                <a:cs typeface="Roboto Slab"/>
                <a:sym typeface="Roboto Slab"/>
              </a:defRPr>
            </a:lvl2pPr>
            <a:lvl3pPr lvl="2" rtl="0" algn="ctr">
              <a:buNone/>
              <a:defRPr sz="800">
                <a:solidFill>
                  <a:srgbClr val="FFFFFF"/>
                </a:solidFill>
                <a:latin typeface="Roboto Slab"/>
                <a:ea typeface="Roboto Slab"/>
                <a:cs typeface="Roboto Slab"/>
                <a:sym typeface="Roboto Slab"/>
              </a:defRPr>
            </a:lvl3pPr>
            <a:lvl4pPr lvl="3" rtl="0" algn="ctr">
              <a:buNone/>
              <a:defRPr sz="800">
                <a:solidFill>
                  <a:srgbClr val="FFFFFF"/>
                </a:solidFill>
                <a:latin typeface="Roboto Slab"/>
                <a:ea typeface="Roboto Slab"/>
                <a:cs typeface="Roboto Slab"/>
                <a:sym typeface="Roboto Slab"/>
              </a:defRPr>
            </a:lvl4pPr>
            <a:lvl5pPr lvl="4" rtl="0" algn="ctr">
              <a:buNone/>
              <a:defRPr sz="800">
                <a:solidFill>
                  <a:srgbClr val="FFFFFF"/>
                </a:solidFill>
                <a:latin typeface="Roboto Slab"/>
                <a:ea typeface="Roboto Slab"/>
                <a:cs typeface="Roboto Slab"/>
                <a:sym typeface="Roboto Slab"/>
              </a:defRPr>
            </a:lvl5pPr>
            <a:lvl6pPr lvl="5" rtl="0" algn="ctr">
              <a:buNone/>
              <a:defRPr sz="800">
                <a:solidFill>
                  <a:srgbClr val="FFFFFF"/>
                </a:solidFill>
                <a:latin typeface="Roboto Slab"/>
                <a:ea typeface="Roboto Slab"/>
                <a:cs typeface="Roboto Slab"/>
                <a:sym typeface="Roboto Slab"/>
              </a:defRPr>
            </a:lvl6pPr>
            <a:lvl7pPr lvl="6" rtl="0" algn="ctr">
              <a:buNone/>
              <a:defRPr sz="800">
                <a:solidFill>
                  <a:srgbClr val="FFFFFF"/>
                </a:solidFill>
                <a:latin typeface="Roboto Slab"/>
                <a:ea typeface="Roboto Slab"/>
                <a:cs typeface="Roboto Slab"/>
                <a:sym typeface="Roboto Slab"/>
              </a:defRPr>
            </a:lvl7pPr>
            <a:lvl8pPr lvl="7" rtl="0" algn="ctr">
              <a:buNone/>
              <a:defRPr sz="800">
                <a:solidFill>
                  <a:srgbClr val="FFFFFF"/>
                </a:solidFill>
                <a:latin typeface="Roboto Slab"/>
                <a:ea typeface="Roboto Slab"/>
                <a:cs typeface="Roboto Slab"/>
                <a:sym typeface="Roboto Slab"/>
              </a:defRPr>
            </a:lvl8pPr>
            <a:lvl9pPr lvl="8" rtl="0" algn="ctr">
              <a:buNone/>
              <a:defRPr sz="800">
                <a:solidFill>
                  <a:srgbClr val="FFFFFF"/>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146025" y="530725"/>
            <a:ext cx="3208800" cy="1028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1800"/>
              <a:buFont typeface="Roboto Slab"/>
              <a:buNone/>
              <a:defRPr b="1" sz="1800">
                <a:solidFill>
                  <a:schemeClr val="lt1"/>
                </a:solidFill>
                <a:latin typeface="Roboto Slab"/>
                <a:ea typeface="Roboto Slab"/>
                <a:cs typeface="Roboto Slab"/>
                <a:sym typeface="Roboto Slab"/>
              </a:defRPr>
            </a:lvl1pPr>
            <a:lvl2pPr lvl="1" rtl="0">
              <a:spcBef>
                <a:spcPts val="0"/>
              </a:spcBef>
              <a:spcAft>
                <a:spcPts val="0"/>
              </a:spcAft>
              <a:buClr>
                <a:schemeClr val="lt1"/>
              </a:buClr>
              <a:buSzPts val="1800"/>
              <a:buFont typeface="Roboto Slab"/>
              <a:buNone/>
              <a:defRPr b="1" sz="1800">
                <a:solidFill>
                  <a:schemeClr val="lt1"/>
                </a:solidFill>
                <a:latin typeface="Roboto Slab"/>
                <a:ea typeface="Roboto Slab"/>
                <a:cs typeface="Roboto Slab"/>
                <a:sym typeface="Roboto Slab"/>
              </a:defRPr>
            </a:lvl2pPr>
            <a:lvl3pPr lvl="2" rtl="0">
              <a:spcBef>
                <a:spcPts val="0"/>
              </a:spcBef>
              <a:spcAft>
                <a:spcPts val="0"/>
              </a:spcAft>
              <a:buClr>
                <a:schemeClr val="lt1"/>
              </a:buClr>
              <a:buSzPts val="1800"/>
              <a:buFont typeface="Roboto Slab"/>
              <a:buNone/>
              <a:defRPr b="1" sz="1800">
                <a:solidFill>
                  <a:schemeClr val="lt1"/>
                </a:solidFill>
                <a:latin typeface="Roboto Slab"/>
                <a:ea typeface="Roboto Slab"/>
                <a:cs typeface="Roboto Slab"/>
                <a:sym typeface="Roboto Slab"/>
              </a:defRPr>
            </a:lvl3pPr>
            <a:lvl4pPr lvl="3" rtl="0">
              <a:spcBef>
                <a:spcPts val="0"/>
              </a:spcBef>
              <a:spcAft>
                <a:spcPts val="0"/>
              </a:spcAft>
              <a:buClr>
                <a:schemeClr val="lt1"/>
              </a:buClr>
              <a:buSzPts val="1800"/>
              <a:buFont typeface="Roboto Slab"/>
              <a:buNone/>
              <a:defRPr b="1" sz="1800">
                <a:solidFill>
                  <a:schemeClr val="lt1"/>
                </a:solidFill>
                <a:latin typeface="Roboto Slab"/>
                <a:ea typeface="Roboto Slab"/>
                <a:cs typeface="Roboto Slab"/>
                <a:sym typeface="Roboto Slab"/>
              </a:defRPr>
            </a:lvl4pPr>
            <a:lvl5pPr lvl="4" rtl="0">
              <a:spcBef>
                <a:spcPts val="0"/>
              </a:spcBef>
              <a:spcAft>
                <a:spcPts val="0"/>
              </a:spcAft>
              <a:buClr>
                <a:schemeClr val="lt1"/>
              </a:buClr>
              <a:buSzPts val="1800"/>
              <a:buFont typeface="Roboto Slab"/>
              <a:buNone/>
              <a:defRPr b="1" sz="1800">
                <a:solidFill>
                  <a:schemeClr val="lt1"/>
                </a:solidFill>
                <a:latin typeface="Roboto Slab"/>
                <a:ea typeface="Roboto Slab"/>
                <a:cs typeface="Roboto Slab"/>
                <a:sym typeface="Roboto Slab"/>
              </a:defRPr>
            </a:lvl5pPr>
            <a:lvl6pPr lvl="5" rtl="0">
              <a:spcBef>
                <a:spcPts val="0"/>
              </a:spcBef>
              <a:spcAft>
                <a:spcPts val="0"/>
              </a:spcAft>
              <a:buClr>
                <a:schemeClr val="lt1"/>
              </a:buClr>
              <a:buSzPts val="1800"/>
              <a:buFont typeface="Roboto Slab"/>
              <a:buNone/>
              <a:defRPr b="1" sz="1800">
                <a:solidFill>
                  <a:schemeClr val="lt1"/>
                </a:solidFill>
                <a:latin typeface="Roboto Slab"/>
                <a:ea typeface="Roboto Slab"/>
                <a:cs typeface="Roboto Slab"/>
                <a:sym typeface="Roboto Slab"/>
              </a:defRPr>
            </a:lvl6pPr>
            <a:lvl7pPr lvl="6" rtl="0">
              <a:spcBef>
                <a:spcPts val="0"/>
              </a:spcBef>
              <a:spcAft>
                <a:spcPts val="0"/>
              </a:spcAft>
              <a:buClr>
                <a:schemeClr val="lt1"/>
              </a:buClr>
              <a:buSzPts val="1800"/>
              <a:buFont typeface="Roboto Slab"/>
              <a:buNone/>
              <a:defRPr b="1" sz="1800">
                <a:solidFill>
                  <a:schemeClr val="lt1"/>
                </a:solidFill>
                <a:latin typeface="Roboto Slab"/>
                <a:ea typeface="Roboto Slab"/>
                <a:cs typeface="Roboto Slab"/>
                <a:sym typeface="Roboto Slab"/>
              </a:defRPr>
            </a:lvl7pPr>
            <a:lvl8pPr lvl="7" rtl="0">
              <a:spcBef>
                <a:spcPts val="0"/>
              </a:spcBef>
              <a:spcAft>
                <a:spcPts val="0"/>
              </a:spcAft>
              <a:buClr>
                <a:schemeClr val="lt1"/>
              </a:buClr>
              <a:buSzPts val="1800"/>
              <a:buFont typeface="Roboto Slab"/>
              <a:buNone/>
              <a:defRPr b="1" sz="1800">
                <a:solidFill>
                  <a:schemeClr val="lt1"/>
                </a:solidFill>
                <a:latin typeface="Roboto Slab"/>
                <a:ea typeface="Roboto Slab"/>
                <a:cs typeface="Roboto Slab"/>
                <a:sym typeface="Roboto Slab"/>
              </a:defRPr>
            </a:lvl8pPr>
            <a:lvl9pPr lvl="8" rtl="0">
              <a:spcBef>
                <a:spcPts val="0"/>
              </a:spcBef>
              <a:spcAft>
                <a:spcPts val="0"/>
              </a:spcAft>
              <a:buClr>
                <a:schemeClr val="lt1"/>
              </a:buClr>
              <a:buSzPts val="1800"/>
              <a:buFont typeface="Roboto Slab"/>
              <a:buNone/>
              <a:defRPr b="1" sz="1800">
                <a:solidFill>
                  <a:schemeClr val="lt1"/>
                </a:solidFill>
                <a:latin typeface="Roboto Slab"/>
                <a:ea typeface="Roboto Slab"/>
                <a:cs typeface="Roboto Slab"/>
                <a:sym typeface="Roboto Slab"/>
              </a:defRPr>
            </a:lvl9pPr>
          </a:lstStyle>
          <a:p/>
        </p:txBody>
      </p:sp>
      <p:sp>
        <p:nvSpPr>
          <p:cNvPr id="52" name="Google Shape;52;p13"/>
          <p:cNvSpPr txBox="1"/>
          <p:nvPr>
            <p:ph idx="1" type="body"/>
          </p:nvPr>
        </p:nvSpPr>
        <p:spPr>
          <a:xfrm>
            <a:off x="1146025" y="1767275"/>
            <a:ext cx="7540800" cy="3158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accent2"/>
              </a:buClr>
              <a:buSzPts val="3000"/>
              <a:buFont typeface="Nixie One"/>
              <a:buChar char="▪"/>
              <a:defRPr sz="3000">
                <a:solidFill>
                  <a:schemeClr val="accent1"/>
                </a:solidFill>
                <a:latin typeface="Nixie One"/>
                <a:ea typeface="Nixie One"/>
                <a:cs typeface="Nixie One"/>
                <a:sym typeface="Nixie One"/>
              </a:defRPr>
            </a:lvl1pPr>
            <a:lvl2pPr indent="-381000" lvl="1" marL="914400" rtl="0">
              <a:spcBef>
                <a:spcPts val="0"/>
              </a:spcBef>
              <a:spcAft>
                <a:spcPts val="0"/>
              </a:spcAft>
              <a:buClr>
                <a:schemeClr val="accent2"/>
              </a:buClr>
              <a:buSzPts val="2400"/>
              <a:buFont typeface="Nixie One"/>
              <a:buChar char="▫"/>
              <a:defRPr sz="2400">
                <a:solidFill>
                  <a:schemeClr val="accent1"/>
                </a:solidFill>
                <a:latin typeface="Nixie One"/>
                <a:ea typeface="Nixie One"/>
                <a:cs typeface="Nixie One"/>
                <a:sym typeface="Nixie One"/>
              </a:defRPr>
            </a:lvl2pPr>
            <a:lvl3pPr indent="-381000" lvl="2" marL="1371600" rtl="0">
              <a:spcBef>
                <a:spcPts val="0"/>
              </a:spcBef>
              <a:spcAft>
                <a:spcPts val="0"/>
              </a:spcAft>
              <a:buClr>
                <a:schemeClr val="accent2"/>
              </a:buClr>
              <a:buSzPts val="2400"/>
              <a:buFont typeface="Nixie One"/>
              <a:buChar char="■"/>
              <a:defRPr sz="2400">
                <a:solidFill>
                  <a:schemeClr val="accent1"/>
                </a:solidFill>
                <a:latin typeface="Nixie One"/>
                <a:ea typeface="Nixie One"/>
                <a:cs typeface="Nixie One"/>
                <a:sym typeface="Nixie One"/>
              </a:defRPr>
            </a:lvl3pPr>
            <a:lvl4pPr indent="-342900" lvl="3" marL="1828800" rtl="0">
              <a:spcBef>
                <a:spcPts val="0"/>
              </a:spcBef>
              <a:spcAft>
                <a:spcPts val="0"/>
              </a:spcAft>
              <a:buClr>
                <a:schemeClr val="accent1"/>
              </a:buClr>
              <a:buSzPts val="1800"/>
              <a:buFont typeface="Nixie One"/>
              <a:buChar char="●"/>
              <a:defRPr sz="1800">
                <a:solidFill>
                  <a:schemeClr val="accent1"/>
                </a:solidFill>
                <a:latin typeface="Nixie One"/>
                <a:ea typeface="Nixie One"/>
                <a:cs typeface="Nixie One"/>
                <a:sym typeface="Nixie One"/>
              </a:defRPr>
            </a:lvl4pPr>
            <a:lvl5pPr indent="-342900" lvl="4" marL="2286000" rtl="0">
              <a:spcBef>
                <a:spcPts val="0"/>
              </a:spcBef>
              <a:spcAft>
                <a:spcPts val="0"/>
              </a:spcAft>
              <a:buClr>
                <a:schemeClr val="accent1"/>
              </a:buClr>
              <a:buSzPts val="1800"/>
              <a:buFont typeface="Nixie One"/>
              <a:buChar char="○"/>
              <a:defRPr sz="1800">
                <a:solidFill>
                  <a:schemeClr val="accent1"/>
                </a:solidFill>
                <a:latin typeface="Nixie One"/>
                <a:ea typeface="Nixie One"/>
                <a:cs typeface="Nixie One"/>
                <a:sym typeface="Nixie One"/>
              </a:defRPr>
            </a:lvl5pPr>
            <a:lvl6pPr indent="-342900" lvl="5" marL="2743200" rtl="0">
              <a:spcBef>
                <a:spcPts val="0"/>
              </a:spcBef>
              <a:spcAft>
                <a:spcPts val="0"/>
              </a:spcAft>
              <a:buClr>
                <a:schemeClr val="accent1"/>
              </a:buClr>
              <a:buSzPts val="1800"/>
              <a:buFont typeface="Nixie One"/>
              <a:buChar char="■"/>
              <a:defRPr sz="1800">
                <a:solidFill>
                  <a:schemeClr val="accent1"/>
                </a:solidFill>
                <a:latin typeface="Nixie One"/>
                <a:ea typeface="Nixie One"/>
                <a:cs typeface="Nixie One"/>
                <a:sym typeface="Nixie One"/>
              </a:defRPr>
            </a:lvl6pPr>
            <a:lvl7pPr indent="-342900" lvl="6" marL="3200400" rtl="0">
              <a:spcBef>
                <a:spcPts val="0"/>
              </a:spcBef>
              <a:spcAft>
                <a:spcPts val="0"/>
              </a:spcAft>
              <a:buClr>
                <a:schemeClr val="accent1"/>
              </a:buClr>
              <a:buSzPts val="1800"/>
              <a:buFont typeface="Nixie One"/>
              <a:buChar char="●"/>
              <a:defRPr sz="1800">
                <a:solidFill>
                  <a:schemeClr val="accent1"/>
                </a:solidFill>
                <a:latin typeface="Nixie One"/>
                <a:ea typeface="Nixie One"/>
                <a:cs typeface="Nixie One"/>
                <a:sym typeface="Nixie One"/>
              </a:defRPr>
            </a:lvl7pPr>
            <a:lvl8pPr indent="-342900" lvl="7" marL="3657600" rtl="0">
              <a:spcBef>
                <a:spcPts val="0"/>
              </a:spcBef>
              <a:spcAft>
                <a:spcPts val="0"/>
              </a:spcAft>
              <a:buClr>
                <a:schemeClr val="accent1"/>
              </a:buClr>
              <a:buSzPts val="1800"/>
              <a:buFont typeface="Nixie One"/>
              <a:buChar char="○"/>
              <a:defRPr sz="1800">
                <a:solidFill>
                  <a:schemeClr val="accent1"/>
                </a:solidFill>
                <a:latin typeface="Nixie One"/>
                <a:ea typeface="Nixie One"/>
                <a:cs typeface="Nixie One"/>
                <a:sym typeface="Nixie One"/>
              </a:defRPr>
            </a:lvl8pPr>
            <a:lvl9pPr indent="-342900" lvl="8" marL="4114800" rtl="0">
              <a:spcBef>
                <a:spcPts val="0"/>
              </a:spcBef>
              <a:spcAft>
                <a:spcPts val="0"/>
              </a:spcAft>
              <a:buClr>
                <a:schemeClr val="accent1"/>
              </a:buClr>
              <a:buSzPts val="1800"/>
              <a:buFont typeface="Nixie One"/>
              <a:buChar char="■"/>
              <a:defRPr sz="1800">
                <a:solidFill>
                  <a:schemeClr val="accent1"/>
                </a:solidFill>
                <a:latin typeface="Nixie One"/>
                <a:ea typeface="Nixie One"/>
                <a:cs typeface="Nixie One"/>
                <a:sym typeface="Nixie One"/>
              </a:defRPr>
            </a:lvl9pPr>
          </a:lstStyle>
          <a:p/>
        </p:txBody>
      </p:sp>
      <p:sp>
        <p:nvSpPr>
          <p:cNvPr id="53" name="Google Shape;53;p13"/>
          <p:cNvSpPr txBox="1"/>
          <p:nvPr>
            <p:ph idx="12" type="sldNum"/>
          </p:nvPr>
        </p:nvSpPr>
        <p:spPr>
          <a:xfrm>
            <a:off x="-51050" y="4819400"/>
            <a:ext cx="349200" cy="324000"/>
          </a:xfrm>
          <a:prstGeom prst="rect">
            <a:avLst/>
          </a:prstGeom>
          <a:noFill/>
          <a:ln>
            <a:noFill/>
          </a:ln>
        </p:spPr>
        <p:txBody>
          <a:bodyPr anchorCtr="0" anchor="t" bIns="91425" lIns="91425" spcFirstLastPara="1" rIns="91425" wrap="square" tIns="91425">
            <a:noAutofit/>
          </a:bodyPr>
          <a:lstStyle>
            <a:lvl1pPr lvl="0" rtl="0" algn="ctr">
              <a:buNone/>
              <a:defRPr sz="800">
                <a:solidFill>
                  <a:schemeClr val="lt1"/>
                </a:solidFill>
                <a:latin typeface="Roboto Slab"/>
                <a:ea typeface="Roboto Slab"/>
                <a:cs typeface="Roboto Slab"/>
                <a:sym typeface="Roboto Slab"/>
              </a:defRPr>
            </a:lvl1pPr>
            <a:lvl2pPr lvl="1" rtl="0" algn="ctr">
              <a:buNone/>
              <a:defRPr sz="800">
                <a:solidFill>
                  <a:schemeClr val="lt1"/>
                </a:solidFill>
                <a:latin typeface="Roboto Slab"/>
                <a:ea typeface="Roboto Slab"/>
                <a:cs typeface="Roboto Slab"/>
                <a:sym typeface="Roboto Slab"/>
              </a:defRPr>
            </a:lvl2pPr>
            <a:lvl3pPr lvl="2" rtl="0" algn="ctr">
              <a:buNone/>
              <a:defRPr sz="800">
                <a:solidFill>
                  <a:schemeClr val="lt1"/>
                </a:solidFill>
                <a:latin typeface="Roboto Slab"/>
                <a:ea typeface="Roboto Slab"/>
                <a:cs typeface="Roboto Slab"/>
                <a:sym typeface="Roboto Slab"/>
              </a:defRPr>
            </a:lvl3pPr>
            <a:lvl4pPr lvl="3" rtl="0" algn="ctr">
              <a:buNone/>
              <a:defRPr sz="800">
                <a:solidFill>
                  <a:schemeClr val="lt1"/>
                </a:solidFill>
                <a:latin typeface="Roboto Slab"/>
                <a:ea typeface="Roboto Slab"/>
                <a:cs typeface="Roboto Slab"/>
                <a:sym typeface="Roboto Slab"/>
              </a:defRPr>
            </a:lvl4pPr>
            <a:lvl5pPr lvl="4" rtl="0" algn="ctr">
              <a:buNone/>
              <a:defRPr sz="800">
                <a:solidFill>
                  <a:schemeClr val="lt1"/>
                </a:solidFill>
                <a:latin typeface="Roboto Slab"/>
                <a:ea typeface="Roboto Slab"/>
                <a:cs typeface="Roboto Slab"/>
                <a:sym typeface="Roboto Slab"/>
              </a:defRPr>
            </a:lvl5pPr>
            <a:lvl6pPr lvl="5" rtl="0" algn="ctr">
              <a:buNone/>
              <a:defRPr sz="800">
                <a:solidFill>
                  <a:schemeClr val="lt1"/>
                </a:solidFill>
                <a:latin typeface="Roboto Slab"/>
                <a:ea typeface="Roboto Slab"/>
                <a:cs typeface="Roboto Slab"/>
                <a:sym typeface="Roboto Slab"/>
              </a:defRPr>
            </a:lvl6pPr>
            <a:lvl7pPr lvl="6" rtl="0" algn="ctr">
              <a:buNone/>
              <a:defRPr sz="800">
                <a:solidFill>
                  <a:schemeClr val="lt1"/>
                </a:solidFill>
                <a:latin typeface="Roboto Slab"/>
                <a:ea typeface="Roboto Slab"/>
                <a:cs typeface="Roboto Slab"/>
                <a:sym typeface="Roboto Slab"/>
              </a:defRPr>
            </a:lvl7pPr>
            <a:lvl8pPr lvl="7" rtl="0" algn="ctr">
              <a:buNone/>
              <a:defRPr sz="800">
                <a:solidFill>
                  <a:schemeClr val="lt1"/>
                </a:solidFill>
                <a:latin typeface="Roboto Slab"/>
                <a:ea typeface="Roboto Slab"/>
                <a:cs typeface="Roboto Slab"/>
                <a:sym typeface="Roboto Slab"/>
              </a:defRPr>
            </a:lvl8pPr>
            <a:lvl9pPr lvl="8" rtl="0" algn="ctr">
              <a:buNone/>
              <a:defRPr sz="800">
                <a:solidFill>
                  <a:schemeClr val="lt1"/>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5.png"/><Relationship Id="rId6"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ctrTitle"/>
          </p:nvPr>
        </p:nvSpPr>
        <p:spPr>
          <a:xfrm>
            <a:off x="685850" y="2228875"/>
            <a:ext cx="75957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BUSINESS DATA MANAGEMENT</a:t>
            </a:r>
            <a:endParaRPr/>
          </a:p>
        </p:txBody>
      </p:sp>
      <p:grpSp>
        <p:nvGrpSpPr>
          <p:cNvPr id="151" name="Google Shape;151;p25"/>
          <p:cNvGrpSpPr/>
          <p:nvPr/>
        </p:nvGrpSpPr>
        <p:grpSpPr>
          <a:xfrm>
            <a:off x="752742" y="791735"/>
            <a:ext cx="964541" cy="1011307"/>
            <a:chOff x="5961125" y="1623900"/>
            <a:chExt cx="427450" cy="448175"/>
          </a:xfrm>
        </p:grpSpPr>
        <p:sp>
          <p:nvSpPr>
            <p:cNvPr id="152" name="Google Shape;152;p25"/>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5"/>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5"/>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5"/>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5"/>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5"/>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25"/>
          <p:cNvSpPr txBox="1"/>
          <p:nvPr/>
        </p:nvSpPr>
        <p:spPr>
          <a:xfrm>
            <a:off x="752750" y="3243400"/>
            <a:ext cx="7461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lt1"/>
                </a:solidFill>
                <a:latin typeface="Nixie One"/>
                <a:ea typeface="Nixie One"/>
                <a:cs typeface="Nixie One"/>
                <a:sym typeface="Nixie One"/>
              </a:rPr>
              <a:t>Helping Offline Stores through E-Commerce</a:t>
            </a:r>
            <a:endParaRPr b="1" sz="1700">
              <a:solidFill>
                <a:schemeClr val="lt1"/>
              </a:solidFill>
              <a:latin typeface="Nixie One"/>
              <a:ea typeface="Nixie One"/>
              <a:cs typeface="Nixie One"/>
              <a:sym typeface="Nixie One"/>
            </a:endParaRPr>
          </a:p>
        </p:txBody>
      </p:sp>
      <p:pic>
        <p:nvPicPr>
          <p:cNvPr id="160" name="Google Shape;160;p25"/>
          <p:cNvPicPr preferRelativeResize="0"/>
          <p:nvPr/>
        </p:nvPicPr>
        <p:blipFill>
          <a:blip r:embed="rId3">
            <a:alphaModFix/>
          </a:blip>
          <a:stretch>
            <a:fillRect/>
          </a:stretch>
        </p:blipFill>
        <p:spPr>
          <a:xfrm>
            <a:off x="6351350" y="204150"/>
            <a:ext cx="2178375" cy="1110675"/>
          </a:xfrm>
          <a:prstGeom prst="rect">
            <a:avLst/>
          </a:prstGeom>
          <a:noFill/>
          <a:ln>
            <a:noFill/>
          </a:ln>
        </p:spPr>
      </p:pic>
      <p:sp>
        <p:nvSpPr>
          <p:cNvPr id="161" name="Google Shape;161;p25"/>
          <p:cNvSpPr txBox="1"/>
          <p:nvPr/>
        </p:nvSpPr>
        <p:spPr>
          <a:xfrm>
            <a:off x="5760088" y="3772725"/>
            <a:ext cx="33609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Font typeface="Nixie One"/>
              <a:buChar char="-"/>
            </a:pPr>
            <a:r>
              <a:rPr b="1" lang="en" sz="1300">
                <a:solidFill>
                  <a:schemeClr val="lt1"/>
                </a:solidFill>
                <a:latin typeface="Nixie One"/>
                <a:ea typeface="Nixie One"/>
                <a:cs typeface="Nixie One"/>
                <a:sym typeface="Nixie One"/>
              </a:rPr>
              <a:t>Varun Ram S</a:t>
            </a:r>
            <a:br>
              <a:rPr b="1" lang="en" sz="1300">
                <a:solidFill>
                  <a:schemeClr val="lt1"/>
                </a:solidFill>
                <a:latin typeface="Nixie One"/>
                <a:ea typeface="Nixie One"/>
                <a:cs typeface="Nixie One"/>
                <a:sym typeface="Nixie One"/>
              </a:rPr>
            </a:br>
            <a:r>
              <a:rPr b="1" lang="en" sz="1300">
                <a:solidFill>
                  <a:schemeClr val="lt1"/>
                </a:solidFill>
                <a:latin typeface="Nixie One"/>
                <a:ea typeface="Nixie One"/>
                <a:cs typeface="Nixie One"/>
                <a:sym typeface="Nixie One"/>
              </a:rPr>
              <a:t>21F1001490@ds.study.iitm.ac.in</a:t>
            </a:r>
            <a:endParaRPr b="1" sz="1300">
              <a:solidFill>
                <a:schemeClr val="lt1"/>
              </a:solidFill>
              <a:latin typeface="Nixie One"/>
              <a:ea typeface="Nixie One"/>
              <a:cs typeface="Nixie One"/>
              <a:sym typeface="Nixie On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4"/>
          <p:cNvSpPr txBox="1"/>
          <p:nvPr>
            <p:ph type="title"/>
          </p:nvPr>
        </p:nvSpPr>
        <p:spPr>
          <a:xfrm>
            <a:off x="1146025" y="530725"/>
            <a:ext cx="3208800" cy="10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General Recommendations</a:t>
            </a:r>
            <a:endParaRPr/>
          </a:p>
        </p:txBody>
      </p:sp>
      <p:sp>
        <p:nvSpPr>
          <p:cNvPr id="291" name="Google Shape;291;p34"/>
          <p:cNvSpPr txBox="1"/>
          <p:nvPr>
            <p:ph idx="1" type="body"/>
          </p:nvPr>
        </p:nvSpPr>
        <p:spPr>
          <a:xfrm>
            <a:off x="1146025" y="1767275"/>
            <a:ext cx="4289400" cy="31587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SzPts val="1600"/>
              <a:buFont typeface="Georgia"/>
              <a:buChar char="▪"/>
            </a:pPr>
            <a:r>
              <a:rPr lang="en" sz="1600">
                <a:latin typeface="Georgia"/>
                <a:ea typeface="Georgia"/>
                <a:cs typeface="Georgia"/>
                <a:sym typeface="Georgia"/>
              </a:rPr>
              <a:t>Implement Inventory Management Software</a:t>
            </a:r>
            <a:endParaRPr sz="1600">
              <a:latin typeface="Georgia"/>
              <a:ea typeface="Georgia"/>
              <a:cs typeface="Georgia"/>
              <a:sym typeface="Georgia"/>
            </a:endParaRPr>
          </a:p>
          <a:p>
            <a:pPr indent="-330200" lvl="0" marL="457200" rtl="0" algn="l">
              <a:spcBef>
                <a:spcPts val="0"/>
              </a:spcBef>
              <a:spcAft>
                <a:spcPts val="0"/>
              </a:spcAft>
              <a:buSzPts val="1600"/>
              <a:buFont typeface="Georgia"/>
              <a:buChar char="▪"/>
            </a:pPr>
            <a:r>
              <a:rPr lang="en" sz="1600">
                <a:latin typeface="Georgia"/>
                <a:ea typeface="Georgia"/>
                <a:cs typeface="Georgia"/>
                <a:sym typeface="Georgia"/>
              </a:rPr>
              <a:t>Use cross selling and up selling techniques</a:t>
            </a:r>
            <a:endParaRPr sz="1600">
              <a:latin typeface="Georgia"/>
              <a:ea typeface="Georgia"/>
              <a:cs typeface="Georgia"/>
              <a:sym typeface="Georgia"/>
            </a:endParaRPr>
          </a:p>
          <a:p>
            <a:pPr indent="-330200" lvl="0" marL="457200" rtl="0" algn="l">
              <a:spcBef>
                <a:spcPts val="0"/>
              </a:spcBef>
              <a:spcAft>
                <a:spcPts val="0"/>
              </a:spcAft>
              <a:buClr>
                <a:schemeClr val="dk1"/>
              </a:buClr>
              <a:buSzPts val="1600"/>
              <a:buFont typeface="Georgia"/>
              <a:buChar char="▪"/>
            </a:pPr>
            <a:r>
              <a:rPr lang="en" sz="1600">
                <a:solidFill>
                  <a:schemeClr val="dk1"/>
                </a:solidFill>
                <a:latin typeface="Georgia"/>
                <a:ea typeface="Georgia"/>
                <a:cs typeface="Georgia"/>
                <a:sym typeface="Georgia"/>
              </a:rPr>
              <a:t>Promote their online website </a:t>
            </a:r>
            <a:endParaRPr sz="1600">
              <a:latin typeface="Georgia"/>
              <a:ea typeface="Georgia"/>
              <a:cs typeface="Georgia"/>
              <a:sym typeface="Georgia"/>
            </a:endParaRPr>
          </a:p>
          <a:p>
            <a:pPr indent="-330200" lvl="0" marL="457200" rtl="0" algn="l">
              <a:spcBef>
                <a:spcPts val="0"/>
              </a:spcBef>
              <a:spcAft>
                <a:spcPts val="0"/>
              </a:spcAft>
              <a:buSzPts val="1600"/>
              <a:buFont typeface="Georgia"/>
              <a:buChar char="▪"/>
            </a:pPr>
            <a:r>
              <a:rPr lang="en" sz="1600">
                <a:latin typeface="Georgia"/>
                <a:ea typeface="Georgia"/>
                <a:cs typeface="Georgia"/>
                <a:sym typeface="Georgia"/>
              </a:rPr>
              <a:t>Offer Special Deals and Discounts (based on frequent analysis). This should be different for online and offline mode. </a:t>
            </a:r>
            <a:endParaRPr sz="1600">
              <a:latin typeface="Georgia"/>
              <a:ea typeface="Georgia"/>
              <a:cs typeface="Georgia"/>
              <a:sym typeface="Georgia"/>
            </a:endParaRPr>
          </a:p>
          <a:p>
            <a:pPr indent="-330200" lvl="0" marL="457200" rtl="0" algn="l">
              <a:spcBef>
                <a:spcPts val="0"/>
              </a:spcBef>
              <a:spcAft>
                <a:spcPts val="0"/>
              </a:spcAft>
              <a:buSzPts val="1600"/>
              <a:buFont typeface="Georgia"/>
              <a:buChar char="▪"/>
            </a:pPr>
            <a:r>
              <a:rPr lang="en" sz="1600">
                <a:latin typeface="Georgia"/>
                <a:ea typeface="Georgia"/>
                <a:cs typeface="Georgia"/>
                <a:sym typeface="Georgia"/>
              </a:rPr>
              <a:t>Partner with other similar </a:t>
            </a:r>
            <a:r>
              <a:rPr lang="en" sz="1600">
                <a:latin typeface="Georgia"/>
                <a:ea typeface="Georgia"/>
                <a:cs typeface="Georgia"/>
                <a:sym typeface="Georgia"/>
              </a:rPr>
              <a:t>stores</a:t>
            </a:r>
            <a:r>
              <a:rPr lang="en" sz="1600">
                <a:latin typeface="Georgia"/>
                <a:ea typeface="Georgia"/>
                <a:cs typeface="Georgia"/>
                <a:sym typeface="Georgia"/>
              </a:rPr>
              <a:t> at occasions</a:t>
            </a:r>
            <a:endParaRPr sz="1600">
              <a:latin typeface="Georgia"/>
              <a:ea typeface="Georgia"/>
              <a:cs typeface="Georgia"/>
              <a:sym typeface="Georgia"/>
            </a:endParaRPr>
          </a:p>
          <a:p>
            <a:pPr indent="0" lvl="0" marL="0" rtl="0" algn="l">
              <a:spcBef>
                <a:spcPts val="600"/>
              </a:spcBef>
              <a:spcAft>
                <a:spcPts val="0"/>
              </a:spcAft>
              <a:buNone/>
            </a:pPr>
            <a:r>
              <a:t/>
            </a:r>
            <a:endParaRPr sz="1500">
              <a:latin typeface="Georgia"/>
              <a:ea typeface="Georgia"/>
              <a:cs typeface="Georgia"/>
              <a:sym typeface="Georgia"/>
            </a:endParaRPr>
          </a:p>
          <a:p>
            <a:pPr indent="0" lvl="0" marL="0" rtl="0" algn="l">
              <a:spcBef>
                <a:spcPts val="600"/>
              </a:spcBef>
              <a:spcAft>
                <a:spcPts val="0"/>
              </a:spcAft>
              <a:buNone/>
            </a:pPr>
            <a:r>
              <a:t/>
            </a:r>
            <a:endParaRPr sz="1500">
              <a:latin typeface="Georgia"/>
              <a:ea typeface="Georgia"/>
              <a:cs typeface="Georgia"/>
              <a:sym typeface="Georgia"/>
            </a:endParaRPr>
          </a:p>
          <a:p>
            <a:pPr indent="0" lvl="0" marL="0" rtl="0" algn="l">
              <a:spcBef>
                <a:spcPts val="600"/>
              </a:spcBef>
              <a:spcAft>
                <a:spcPts val="0"/>
              </a:spcAft>
              <a:buNone/>
            </a:pPr>
            <a:r>
              <a:t/>
            </a:r>
            <a:endParaRPr sz="1500">
              <a:latin typeface="Georgia"/>
              <a:ea typeface="Georgia"/>
              <a:cs typeface="Georgia"/>
              <a:sym typeface="Georgia"/>
            </a:endParaRPr>
          </a:p>
          <a:p>
            <a:pPr indent="0" lvl="0" marL="0" rtl="0" algn="l">
              <a:spcBef>
                <a:spcPts val="600"/>
              </a:spcBef>
              <a:spcAft>
                <a:spcPts val="0"/>
              </a:spcAft>
              <a:buNone/>
            </a:pPr>
            <a:r>
              <a:t/>
            </a:r>
            <a:endParaRPr sz="1500">
              <a:latin typeface="Georgia"/>
              <a:ea typeface="Georgia"/>
              <a:cs typeface="Georgia"/>
              <a:sym typeface="Georgia"/>
            </a:endParaRPr>
          </a:p>
        </p:txBody>
      </p:sp>
      <p:pic>
        <p:nvPicPr>
          <p:cNvPr id="292" name="Google Shape;292;p34"/>
          <p:cNvPicPr preferRelativeResize="0"/>
          <p:nvPr/>
        </p:nvPicPr>
        <p:blipFill>
          <a:blip r:embed="rId3">
            <a:alphaModFix/>
          </a:blip>
          <a:stretch>
            <a:fillRect/>
          </a:stretch>
        </p:blipFill>
        <p:spPr>
          <a:xfrm>
            <a:off x="5794800" y="3287675"/>
            <a:ext cx="2790825" cy="1638300"/>
          </a:xfrm>
          <a:prstGeom prst="rect">
            <a:avLst/>
          </a:prstGeom>
          <a:noFill/>
          <a:ln>
            <a:noFill/>
          </a:ln>
        </p:spPr>
      </p:pic>
      <p:pic>
        <p:nvPicPr>
          <p:cNvPr id="293" name="Google Shape;293;p34"/>
          <p:cNvPicPr preferRelativeResize="0"/>
          <p:nvPr/>
        </p:nvPicPr>
        <p:blipFill>
          <a:blip r:embed="rId4">
            <a:alphaModFix/>
          </a:blip>
          <a:stretch>
            <a:fillRect/>
          </a:stretch>
        </p:blipFill>
        <p:spPr>
          <a:xfrm>
            <a:off x="5580250" y="1167175"/>
            <a:ext cx="3347250" cy="1687975"/>
          </a:xfrm>
          <a:prstGeom prst="rect">
            <a:avLst/>
          </a:prstGeom>
          <a:noFill/>
          <a:ln>
            <a:noFill/>
          </a:ln>
        </p:spPr>
      </p:pic>
      <p:sp>
        <p:nvSpPr>
          <p:cNvPr id="294" name="Google Shape;294;p34"/>
          <p:cNvSpPr/>
          <p:nvPr/>
        </p:nvSpPr>
        <p:spPr>
          <a:xfrm>
            <a:off x="371849" y="945898"/>
            <a:ext cx="509886" cy="404769"/>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5"/>
          <p:cNvSpPr txBox="1"/>
          <p:nvPr>
            <p:ph idx="4294967295" type="subTitle"/>
          </p:nvPr>
        </p:nvSpPr>
        <p:spPr>
          <a:xfrm>
            <a:off x="551250" y="546625"/>
            <a:ext cx="7884600" cy="38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5300">
              <a:solidFill>
                <a:schemeClr val="lt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b="1" sz="5300">
              <a:solidFill>
                <a:schemeClr val="lt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rPr b="1" lang="en" sz="7100">
                <a:solidFill>
                  <a:schemeClr val="lt1"/>
                </a:solidFill>
                <a:latin typeface="Roboto Slab"/>
                <a:ea typeface="Roboto Slab"/>
                <a:cs typeface="Roboto Slab"/>
                <a:sym typeface="Roboto Slab"/>
              </a:rPr>
              <a:t>    THANK YOU!!!</a:t>
            </a:r>
            <a:endParaRPr sz="4200">
              <a:solidFill>
                <a:srgbClr val="FFFFFF"/>
              </a:solidFill>
            </a:endParaRPr>
          </a:p>
          <a:p>
            <a:pPr indent="0" lvl="0" marL="0" rtl="0" algn="l">
              <a:spcBef>
                <a:spcPts val="600"/>
              </a:spcBef>
              <a:spcAft>
                <a:spcPts val="0"/>
              </a:spcAft>
              <a:buClr>
                <a:schemeClr val="dk1"/>
              </a:buClr>
              <a:buSzPts val="1100"/>
              <a:buFont typeface="Arial"/>
              <a:buNone/>
            </a:pPr>
            <a:r>
              <a:t/>
            </a:r>
            <a:endParaRPr b="1" sz="2400">
              <a:solidFill>
                <a:srgbClr val="FFFFFF"/>
              </a:solidFill>
            </a:endParaRPr>
          </a:p>
          <a:p>
            <a:pPr indent="0" lvl="0" marL="0" rtl="0" algn="r">
              <a:spcBef>
                <a:spcPts val="600"/>
              </a:spcBef>
              <a:spcAft>
                <a:spcPts val="0"/>
              </a:spcAft>
              <a:buClr>
                <a:schemeClr val="dk1"/>
              </a:buClr>
              <a:buSzPts val="1100"/>
              <a:buFont typeface="Arial"/>
              <a:buNone/>
            </a:pPr>
            <a:r>
              <a:t/>
            </a:r>
            <a:endParaRPr b="1" sz="1600">
              <a:solidFill>
                <a:srgbClr val="FFFFFF"/>
              </a:solidFill>
            </a:endParaRPr>
          </a:p>
          <a:p>
            <a:pPr indent="0" lvl="0" marL="0" rtl="0" algn="r">
              <a:spcBef>
                <a:spcPts val="600"/>
              </a:spcBef>
              <a:spcAft>
                <a:spcPts val="0"/>
              </a:spcAft>
              <a:buClr>
                <a:schemeClr val="dk1"/>
              </a:buClr>
              <a:buSzPts val="1100"/>
              <a:buFont typeface="Arial"/>
              <a:buNone/>
            </a:pPr>
            <a:r>
              <a:t/>
            </a:r>
            <a:endParaRPr b="1" sz="2400">
              <a:solidFill>
                <a:srgbClr val="FFFFFF"/>
              </a:solidFill>
            </a:endParaRPr>
          </a:p>
        </p:txBody>
      </p:sp>
      <p:sp>
        <p:nvSpPr>
          <p:cNvPr id="300" name="Google Shape;300;p35"/>
          <p:cNvSpPr txBox="1"/>
          <p:nvPr>
            <p:ph idx="12" type="sldNum"/>
          </p:nvPr>
        </p:nvSpPr>
        <p:spPr>
          <a:xfrm>
            <a:off x="-51050" y="4819400"/>
            <a:ext cx="349200" cy="3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1146025" y="530725"/>
            <a:ext cx="3208800" cy="10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Overview of the Business Organization</a:t>
            </a:r>
            <a:endParaRPr/>
          </a:p>
        </p:txBody>
      </p:sp>
      <p:sp>
        <p:nvSpPr>
          <p:cNvPr id="167" name="Google Shape;167;p26"/>
          <p:cNvSpPr txBox="1"/>
          <p:nvPr>
            <p:ph idx="1" type="body"/>
          </p:nvPr>
        </p:nvSpPr>
        <p:spPr>
          <a:xfrm>
            <a:off x="1146025" y="1767275"/>
            <a:ext cx="4299600" cy="3158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Font typeface="Georgia"/>
              <a:buChar char="▪"/>
            </a:pPr>
            <a:r>
              <a:rPr lang="en" sz="1800">
                <a:latin typeface="Georgia"/>
                <a:ea typeface="Georgia"/>
                <a:cs typeface="Georgia"/>
                <a:sym typeface="Georgia"/>
              </a:rPr>
              <a:t>B2C Organization</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sz="1800">
                <a:latin typeface="Georgia"/>
                <a:ea typeface="Georgia"/>
                <a:cs typeface="Georgia"/>
                <a:sym typeface="Georgia"/>
              </a:rPr>
              <a:t>Primary sales are consumer electronics</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sz="1800">
                <a:latin typeface="Georgia"/>
                <a:ea typeface="Georgia"/>
                <a:cs typeface="Georgia"/>
                <a:sym typeface="Georgia"/>
              </a:rPr>
              <a:t>Multiple branches across South Kerala</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sz="1800">
                <a:latin typeface="Georgia"/>
                <a:ea typeface="Georgia"/>
                <a:cs typeface="Georgia"/>
                <a:sym typeface="Georgia"/>
              </a:rPr>
              <a:t>Established in 1947 dealing only with </a:t>
            </a:r>
            <a:r>
              <a:rPr lang="en" sz="1800">
                <a:latin typeface="Georgia"/>
                <a:ea typeface="Georgia"/>
                <a:cs typeface="Georgia"/>
                <a:sym typeface="Georgia"/>
              </a:rPr>
              <a:t>Philips</a:t>
            </a:r>
            <a:r>
              <a:rPr lang="en" sz="1800">
                <a:latin typeface="Georgia"/>
                <a:ea typeface="Georgia"/>
                <a:cs typeface="Georgia"/>
                <a:sym typeface="Georgia"/>
              </a:rPr>
              <a:t> Radios and Radiograms </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sz="1800">
                <a:latin typeface="Georgia"/>
                <a:ea typeface="Georgia"/>
                <a:cs typeface="Georgia"/>
                <a:sym typeface="Georgia"/>
              </a:rPr>
              <a:t>Organization website: https://www.qrs.in/pages/index</a:t>
            </a:r>
            <a:endParaRPr sz="1800">
              <a:latin typeface="Georgia"/>
              <a:ea typeface="Georgia"/>
              <a:cs typeface="Georgia"/>
              <a:sym typeface="Georgia"/>
            </a:endParaRPr>
          </a:p>
          <a:p>
            <a:pPr indent="0" lvl="0" marL="457200" rtl="0" algn="l">
              <a:spcBef>
                <a:spcPts val="600"/>
              </a:spcBef>
              <a:spcAft>
                <a:spcPts val="0"/>
              </a:spcAft>
              <a:buNone/>
            </a:pPr>
            <a:r>
              <a:t/>
            </a:r>
            <a:endParaRPr sz="1500">
              <a:latin typeface="Georgia"/>
              <a:ea typeface="Georgia"/>
              <a:cs typeface="Georgia"/>
              <a:sym typeface="Georgia"/>
            </a:endParaRPr>
          </a:p>
          <a:p>
            <a:pPr indent="0" lvl="0" marL="0" rtl="0" algn="l">
              <a:spcBef>
                <a:spcPts val="600"/>
              </a:spcBef>
              <a:spcAft>
                <a:spcPts val="0"/>
              </a:spcAft>
              <a:buNone/>
            </a:pPr>
            <a:r>
              <a:t/>
            </a:r>
            <a:endParaRPr sz="1500">
              <a:latin typeface="Georgia"/>
              <a:ea typeface="Georgia"/>
              <a:cs typeface="Georgia"/>
              <a:sym typeface="Georgia"/>
            </a:endParaRPr>
          </a:p>
          <a:p>
            <a:pPr indent="0" lvl="0" marL="0" rtl="0" algn="l">
              <a:spcBef>
                <a:spcPts val="600"/>
              </a:spcBef>
              <a:spcAft>
                <a:spcPts val="0"/>
              </a:spcAft>
              <a:buNone/>
            </a:pPr>
            <a:r>
              <a:t/>
            </a:r>
            <a:endParaRPr sz="1500"/>
          </a:p>
        </p:txBody>
      </p:sp>
      <p:pic>
        <p:nvPicPr>
          <p:cNvPr id="168" name="Google Shape;168;p26"/>
          <p:cNvPicPr preferRelativeResize="0"/>
          <p:nvPr/>
        </p:nvPicPr>
        <p:blipFill>
          <a:blip r:embed="rId3">
            <a:alphaModFix/>
          </a:blip>
          <a:stretch>
            <a:fillRect/>
          </a:stretch>
        </p:blipFill>
        <p:spPr>
          <a:xfrm>
            <a:off x="5976800" y="680175"/>
            <a:ext cx="2687535" cy="1462475"/>
          </a:xfrm>
          <a:prstGeom prst="rect">
            <a:avLst/>
          </a:prstGeom>
          <a:noFill/>
          <a:ln>
            <a:noFill/>
          </a:ln>
        </p:spPr>
      </p:pic>
      <p:pic>
        <p:nvPicPr>
          <p:cNvPr id="169" name="Google Shape;169;p26"/>
          <p:cNvPicPr preferRelativeResize="0"/>
          <p:nvPr/>
        </p:nvPicPr>
        <p:blipFill>
          <a:blip r:embed="rId4">
            <a:alphaModFix/>
          </a:blip>
          <a:stretch>
            <a:fillRect/>
          </a:stretch>
        </p:blipFill>
        <p:spPr>
          <a:xfrm>
            <a:off x="5737600" y="2684500"/>
            <a:ext cx="3406399" cy="1935350"/>
          </a:xfrm>
          <a:prstGeom prst="rect">
            <a:avLst/>
          </a:prstGeom>
          <a:noFill/>
          <a:ln>
            <a:noFill/>
          </a:ln>
        </p:spPr>
      </p:pic>
      <p:grpSp>
        <p:nvGrpSpPr>
          <p:cNvPr id="170" name="Google Shape;170;p26"/>
          <p:cNvGrpSpPr/>
          <p:nvPr/>
        </p:nvGrpSpPr>
        <p:grpSpPr>
          <a:xfrm>
            <a:off x="422468" y="935499"/>
            <a:ext cx="459302" cy="317268"/>
            <a:chOff x="3269900" y="3064500"/>
            <a:chExt cx="432325" cy="263075"/>
          </a:xfrm>
        </p:grpSpPr>
        <p:sp>
          <p:nvSpPr>
            <p:cNvPr id="171" name="Google Shape;171;p26"/>
            <p:cNvSpPr/>
            <p:nvPr/>
          </p:nvSpPr>
          <p:spPr>
            <a:xfrm>
              <a:off x="3269900" y="3064500"/>
              <a:ext cx="432325" cy="263075"/>
            </a:xfrm>
            <a:custGeom>
              <a:rect b="b" l="l" r="r" t="t"/>
              <a:pathLst>
                <a:path extrusionOk="0" fill="none" h="10523" w="17293">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6"/>
            <p:cNvSpPr/>
            <p:nvPr/>
          </p:nvSpPr>
          <p:spPr>
            <a:xfrm>
              <a:off x="3445875" y="3155825"/>
              <a:ext cx="80400" cy="80400"/>
            </a:xfrm>
            <a:custGeom>
              <a:rect b="b" l="l" r="r" t="t"/>
              <a:pathLst>
                <a:path extrusionOk="0" fill="none" h="3216" w="3216">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p:nvPr/>
          </p:nvSpPr>
          <p:spPr>
            <a:xfrm>
              <a:off x="3381925" y="3091900"/>
              <a:ext cx="208275" cy="208275"/>
            </a:xfrm>
            <a:custGeom>
              <a:rect b="b" l="l" r="r" t="t"/>
              <a:pathLst>
                <a:path extrusionOk="0" fill="none" h="8331" w="8331">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1146025" y="530725"/>
            <a:ext cx="3208800" cy="10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a:t>
            </a:r>
            <a:r>
              <a:rPr lang="en"/>
              <a:t> Statement Overview</a:t>
            </a:r>
            <a:endParaRPr/>
          </a:p>
        </p:txBody>
      </p:sp>
      <p:sp>
        <p:nvSpPr>
          <p:cNvPr id="179" name="Google Shape;179;p27"/>
          <p:cNvSpPr txBox="1"/>
          <p:nvPr>
            <p:ph idx="1" type="body"/>
          </p:nvPr>
        </p:nvSpPr>
        <p:spPr>
          <a:xfrm>
            <a:off x="1146025" y="1767275"/>
            <a:ext cx="2871600" cy="3158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Font typeface="Georgia"/>
              <a:buChar char="▪"/>
            </a:pPr>
            <a:r>
              <a:rPr lang="en" sz="1800">
                <a:latin typeface="Georgia"/>
                <a:ea typeface="Georgia"/>
                <a:cs typeface="Georgia"/>
                <a:sym typeface="Georgia"/>
              </a:rPr>
              <a:t>Dealing with excess inventory at the store </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sz="1800">
                <a:latin typeface="Georgia"/>
                <a:ea typeface="Georgia"/>
                <a:cs typeface="Georgia"/>
                <a:sym typeface="Georgia"/>
              </a:rPr>
              <a:t>Keeping up with competition from E-commerce and other stores.</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sz="1800">
                <a:latin typeface="Georgia"/>
                <a:ea typeface="Georgia"/>
                <a:cs typeface="Georgia"/>
                <a:sym typeface="Georgia"/>
              </a:rPr>
              <a:t>Tackling the issue of dwindling reach in stores locality</a:t>
            </a:r>
            <a:endParaRPr sz="1800">
              <a:latin typeface="Georgia"/>
              <a:ea typeface="Georgia"/>
              <a:cs typeface="Georgia"/>
              <a:sym typeface="Georgia"/>
            </a:endParaRPr>
          </a:p>
        </p:txBody>
      </p:sp>
      <p:pic>
        <p:nvPicPr>
          <p:cNvPr id="180" name="Google Shape;180;p27"/>
          <p:cNvPicPr preferRelativeResize="0"/>
          <p:nvPr/>
        </p:nvPicPr>
        <p:blipFill>
          <a:blip r:embed="rId3">
            <a:alphaModFix/>
          </a:blip>
          <a:stretch>
            <a:fillRect/>
          </a:stretch>
        </p:blipFill>
        <p:spPr>
          <a:xfrm>
            <a:off x="5701700" y="142475"/>
            <a:ext cx="2234601" cy="1624800"/>
          </a:xfrm>
          <a:prstGeom prst="rect">
            <a:avLst/>
          </a:prstGeom>
          <a:noFill/>
          <a:ln>
            <a:noFill/>
          </a:ln>
        </p:spPr>
      </p:pic>
      <p:pic>
        <p:nvPicPr>
          <p:cNvPr id="181" name="Google Shape;181;p27"/>
          <p:cNvPicPr preferRelativeResize="0"/>
          <p:nvPr/>
        </p:nvPicPr>
        <p:blipFill>
          <a:blip r:embed="rId4">
            <a:alphaModFix/>
          </a:blip>
          <a:stretch>
            <a:fillRect/>
          </a:stretch>
        </p:blipFill>
        <p:spPr>
          <a:xfrm>
            <a:off x="5751700" y="3581650"/>
            <a:ext cx="2207874" cy="1490775"/>
          </a:xfrm>
          <a:prstGeom prst="rect">
            <a:avLst/>
          </a:prstGeom>
          <a:noFill/>
          <a:ln>
            <a:noFill/>
          </a:ln>
        </p:spPr>
      </p:pic>
      <p:pic>
        <p:nvPicPr>
          <p:cNvPr id="182" name="Google Shape;182;p27"/>
          <p:cNvPicPr preferRelativeResize="0"/>
          <p:nvPr/>
        </p:nvPicPr>
        <p:blipFill>
          <a:blip r:embed="rId5">
            <a:alphaModFix/>
          </a:blip>
          <a:stretch>
            <a:fillRect/>
          </a:stretch>
        </p:blipFill>
        <p:spPr>
          <a:xfrm>
            <a:off x="5701700" y="1929074"/>
            <a:ext cx="2234601" cy="1490775"/>
          </a:xfrm>
          <a:prstGeom prst="rect">
            <a:avLst/>
          </a:prstGeom>
          <a:noFill/>
          <a:ln>
            <a:noFill/>
          </a:ln>
        </p:spPr>
      </p:pic>
      <p:sp>
        <p:nvSpPr>
          <p:cNvPr id="183" name="Google Shape;183;p27"/>
          <p:cNvSpPr/>
          <p:nvPr/>
        </p:nvSpPr>
        <p:spPr>
          <a:xfrm>
            <a:off x="464549" y="821726"/>
            <a:ext cx="417183" cy="455167"/>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1146025" y="489325"/>
            <a:ext cx="3208800" cy="10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Collected from the Organization</a:t>
            </a:r>
            <a:endParaRPr/>
          </a:p>
        </p:txBody>
      </p:sp>
      <p:sp>
        <p:nvSpPr>
          <p:cNvPr id="189" name="Google Shape;189;p28"/>
          <p:cNvSpPr txBox="1"/>
          <p:nvPr>
            <p:ph idx="1" type="body"/>
          </p:nvPr>
        </p:nvSpPr>
        <p:spPr>
          <a:xfrm>
            <a:off x="1146025" y="1767275"/>
            <a:ext cx="7540800" cy="3158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t>
            </a:r>
            <a:endParaRPr/>
          </a:p>
        </p:txBody>
      </p:sp>
      <p:pic>
        <p:nvPicPr>
          <p:cNvPr id="190" name="Google Shape;190;p28"/>
          <p:cNvPicPr preferRelativeResize="0"/>
          <p:nvPr/>
        </p:nvPicPr>
        <p:blipFill>
          <a:blip r:embed="rId3">
            <a:alphaModFix/>
          </a:blip>
          <a:stretch>
            <a:fillRect/>
          </a:stretch>
        </p:blipFill>
        <p:spPr>
          <a:xfrm>
            <a:off x="351798" y="1594075"/>
            <a:ext cx="5290500" cy="1293050"/>
          </a:xfrm>
          <a:prstGeom prst="rect">
            <a:avLst/>
          </a:prstGeom>
          <a:noFill/>
          <a:ln>
            <a:noFill/>
          </a:ln>
        </p:spPr>
      </p:pic>
      <p:pic>
        <p:nvPicPr>
          <p:cNvPr id="191" name="Google Shape;191;p28"/>
          <p:cNvPicPr preferRelativeResize="0"/>
          <p:nvPr/>
        </p:nvPicPr>
        <p:blipFill>
          <a:blip r:embed="rId4">
            <a:alphaModFix/>
          </a:blip>
          <a:stretch>
            <a:fillRect/>
          </a:stretch>
        </p:blipFill>
        <p:spPr>
          <a:xfrm>
            <a:off x="303425" y="2887125"/>
            <a:ext cx="5913610" cy="2177500"/>
          </a:xfrm>
          <a:prstGeom prst="rect">
            <a:avLst/>
          </a:prstGeom>
          <a:noFill/>
          <a:ln>
            <a:noFill/>
          </a:ln>
        </p:spPr>
      </p:pic>
      <p:pic>
        <p:nvPicPr>
          <p:cNvPr id="192" name="Google Shape;192;p28"/>
          <p:cNvPicPr preferRelativeResize="0"/>
          <p:nvPr/>
        </p:nvPicPr>
        <p:blipFill>
          <a:blip r:embed="rId5">
            <a:alphaModFix/>
          </a:blip>
          <a:stretch>
            <a:fillRect/>
          </a:stretch>
        </p:blipFill>
        <p:spPr>
          <a:xfrm>
            <a:off x="6217025" y="2704025"/>
            <a:ext cx="2776566" cy="2082424"/>
          </a:xfrm>
          <a:prstGeom prst="rect">
            <a:avLst/>
          </a:prstGeom>
          <a:noFill/>
          <a:ln>
            <a:noFill/>
          </a:ln>
        </p:spPr>
      </p:pic>
      <p:pic>
        <p:nvPicPr>
          <p:cNvPr id="193" name="Google Shape;193;p28"/>
          <p:cNvPicPr preferRelativeResize="0"/>
          <p:nvPr/>
        </p:nvPicPr>
        <p:blipFill>
          <a:blip r:embed="rId6">
            <a:alphaModFix/>
          </a:blip>
          <a:stretch>
            <a:fillRect/>
          </a:stretch>
        </p:blipFill>
        <p:spPr>
          <a:xfrm>
            <a:off x="6217025" y="489325"/>
            <a:ext cx="2671723" cy="2003800"/>
          </a:xfrm>
          <a:prstGeom prst="rect">
            <a:avLst/>
          </a:prstGeom>
          <a:noFill/>
          <a:ln>
            <a:noFill/>
          </a:ln>
        </p:spPr>
      </p:pic>
      <p:grpSp>
        <p:nvGrpSpPr>
          <p:cNvPr id="194" name="Google Shape;194;p28"/>
          <p:cNvGrpSpPr/>
          <p:nvPr/>
        </p:nvGrpSpPr>
        <p:grpSpPr>
          <a:xfrm>
            <a:off x="303396" y="775411"/>
            <a:ext cx="505858" cy="543044"/>
            <a:chOff x="596350" y="929175"/>
            <a:chExt cx="407950" cy="497475"/>
          </a:xfrm>
        </p:grpSpPr>
        <p:sp>
          <p:nvSpPr>
            <p:cNvPr id="195" name="Google Shape;195;p28"/>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8"/>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8"/>
            <p:cNvSpPr/>
            <p:nvPr/>
          </p:nvSpPr>
          <p:spPr>
            <a:xfrm>
              <a:off x="688900" y="1256150"/>
              <a:ext cx="133975" cy="25"/>
            </a:xfrm>
            <a:custGeom>
              <a:rect b="b" l="l" r="r" t="t"/>
              <a:pathLst>
                <a:path extrusionOk="0" fill="none" h="1" w="5359">
                  <a:moveTo>
                    <a:pt x="5358" y="0"/>
                  </a:moveTo>
                  <a:lnTo>
                    <a:pt x="0"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8"/>
            <p:cNvSpPr/>
            <p:nvPr/>
          </p:nvSpPr>
          <p:spPr>
            <a:xfrm>
              <a:off x="688900" y="1201350"/>
              <a:ext cx="255750" cy="25"/>
            </a:xfrm>
            <a:custGeom>
              <a:rect b="b" l="l" r="r" t="t"/>
              <a:pathLst>
                <a:path extrusionOk="0" fill="none" h="1" w="10230">
                  <a:moveTo>
                    <a:pt x="10229" y="1"/>
                  </a:moveTo>
                  <a:lnTo>
                    <a:pt x="0"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8"/>
            <p:cNvSpPr/>
            <p:nvPr/>
          </p:nvSpPr>
          <p:spPr>
            <a:xfrm>
              <a:off x="688900" y="1145950"/>
              <a:ext cx="255750" cy="25"/>
            </a:xfrm>
            <a:custGeom>
              <a:rect b="b" l="l" r="r" t="t"/>
              <a:pathLst>
                <a:path extrusionOk="0" fill="none" h="1" w="10230">
                  <a:moveTo>
                    <a:pt x="10229" y="0"/>
                  </a:moveTo>
                  <a:lnTo>
                    <a:pt x="0"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8"/>
            <p:cNvSpPr/>
            <p:nvPr/>
          </p:nvSpPr>
          <p:spPr>
            <a:xfrm>
              <a:off x="688900" y="1090525"/>
              <a:ext cx="255750" cy="25"/>
            </a:xfrm>
            <a:custGeom>
              <a:rect b="b" l="l" r="r" t="t"/>
              <a:pathLst>
                <a:path extrusionOk="0" fill="none" h="1" w="10230">
                  <a:moveTo>
                    <a:pt x="10229" y="1"/>
                  </a:moveTo>
                  <a:lnTo>
                    <a:pt x="0"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8"/>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9"/>
          <p:cNvSpPr txBox="1"/>
          <p:nvPr>
            <p:ph type="title"/>
          </p:nvPr>
        </p:nvSpPr>
        <p:spPr>
          <a:xfrm>
            <a:off x="1146025" y="530725"/>
            <a:ext cx="3208800" cy="10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Methodology for Problem Solving</a:t>
            </a:r>
            <a:endParaRPr/>
          </a:p>
        </p:txBody>
      </p:sp>
      <p:sp>
        <p:nvSpPr>
          <p:cNvPr id="207" name="Google Shape;207;p29"/>
          <p:cNvSpPr txBox="1"/>
          <p:nvPr>
            <p:ph idx="1" type="body"/>
          </p:nvPr>
        </p:nvSpPr>
        <p:spPr>
          <a:xfrm>
            <a:off x="1032175" y="1414550"/>
            <a:ext cx="2757600" cy="31587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Font typeface="Georgia"/>
              <a:buChar char="▪"/>
            </a:pPr>
            <a:r>
              <a:rPr lang="en" sz="1500">
                <a:latin typeface="Georgia"/>
                <a:ea typeface="Georgia"/>
                <a:cs typeface="Georgia"/>
                <a:sym typeface="Georgia"/>
              </a:rPr>
              <a:t>Identify the months with most and least sales (Excel for analysis)</a:t>
            </a:r>
            <a:endParaRPr sz="1500">
              <a:latin typeface="Georgia"/>
              <a:ea typeface="Georgia"/>
              <a:cs typeface="Georgia"/>
              <a:sym typeface="Georgia"/>
            </a:endParaRPr>
          </a:p>
          <a:p>
            <a:pPr indent="0" lvl="0" marL="457200" rtl="0" algn="l">
              <a:spcBef>
                <a:spcPts val="600"/>
              </a:spcBef>
              <a:spcAft>
                <a:spcPts val="0"/>
              </a:spcAft>
              <a:buNone/>
            </a:pPr>
            <a:r>
              <a:t/>
            </a:r>
            <a:endParaRPr sz="1500">
              <a:latin typeface="Georgia"/>
              <a:ea typeface="Georgia"/>
              <a:cs typeface="Georgia"/>
              <a:sym typeface="Georgia"/>
            </a:endParaRPr>
          </a:p>
          <a:p>
            <a:pPr indent="-323850" lvl="0" marL="457200" rtl="0" algn="l">
              <a:spcBef>
                <a:spcPts val="600"/>
              </a:spcBef>
              <a:spcAft>
                <a:spcPts val="0"/>
              </a:spcAft>
              <a:buSzPts val="1500"/>
              <a:buFont typeface="Georgia"/>
              <a:buChar char="▪"/>
            </a:pPr>
            <a:r>
              <a:rPr lang="en" sz="1500">
                <a:latin typeface="Georgia"/>
                <a:ea typeface="Georgia"/>
                <a:cs typeface="Georgia"/>
                <a:sym typeface="Georgia"/>
              </a:rPr>
              <a:t>Find the months where there is </a:t>
            </a:r>
            <a:r>
              <a:rPr lang="en" sz="1500">
                <a:latin typeface="Georgia"/>
                <a:ea typeface="Georgia"/>
                <a:cs typeface="Georgia"/>
                <a:sym typeface="Georgia"/>
              </a:rPr>
              <a:t>significant</a:t>
            </a:r>
            <a:r>
              <a:rPr lang="en" sz="1500">
                <a:latin typeface="Georgia"/>
                <a:ea typeface="Georgia"/>
                <a:cs typeface="Georgia"/>
                <a:sym typeface="Georgia"/>
              </a:rPr>
              <a:t> downfall and plan ideas on what can be done</a:t>
            </a:r>
            <a:endParaRPr sz="1500">
              <a:latin typeface="Georgia"/>
              <a:ea typeface="Georgia"/>
              <a:cs typeface="Georgia"/>
              <a:sym typeface="Georgia"/>
            </a:endParaRPr>
          </a:p>
          <a:p>
            <a:pPr indent="0" lvl="0" marL="457200" rtl="0" algn="l">
              <a:spcBef>
                <a:spcPts val="600"/>
              </a:spcBef>
              <a:spcAft>
                <a:spcPts val="0"/>
              </a:spcAft>
              <a:buNone/>
            </a:pPr>
            <a:r>
              <a:t/>
            </a:r>
            <a:endParaRPr sz="1500">
              <a:latin typeface="Georgia"/>
              <a:ea typeface="Georgia"/>
              <a:cs typeface="Georgia"/>
              <a:sym typeface="Georgia"/>
            </a:endParaRPr>
          </a:p>
          <a:p>
            <a:pPr indent="-323850" lvl="0" marL="457200" rtl="0" algn="l">
              <a:spcBef>
                <a:spcPts val="600"/>
              </a:spcBef>
              <a:spcAft>
                <a:spcPts val="0"/>
              </a:spcAft>
              <a:buSzPts val="1500"/>
              <a:buFont typeface="Georgia"/>
              <a:buChar char="▪"/>
            </a:pPr>
            <a:r>
              <a:rPr lang="en" sz="1500">
                <a:latin typeface="Georgia"/>
                <a:ea typeface="Georgia"/>
                <a:cs typeface="Georgia"/>
                <a:sym typeface="Georgia"/>
              </a:rPr>
              <a:t>Using a </a:t>
            </a:r>
            <a:r>
              <a:rPr lang="en" sz="1500">
                <a:latin typeface="Georgia"/>
                <a:ea typeface="Georgia"/>
                <a:cs typeface="Georgia"/>
                <a:sym typeface="Georgia"/>
              </a:rPr>
              <a:t>Decision</a:t>
            </a:r>
            <a:r>
              <a:rPr lang="en" sz="1500">
                <a:latin typeface="Georgia"/>
                <a:ea typeface="Georgia"/>
                <a:cs typeface="Georgia"/>
                <a:sym typeface="Georgia"/>
              </a:rPr>
              <a:t> Tree classifier to find correlation between months and sales.</a:t>
            </a:r>
            <a:r>
              <a:rPr b="1" lang="en" sz="1500">
                <a:latin typeface="Georgia"/>
                <a:ea typeface="Georgia"/>
                <a:cs typeface="Georgia"/>
                <a:sym typeface="Georgia"/>
              </a:rPr>
              <a:t> </a:t>
            </a:r>
            <a:endParaRPr b="1" sz="1500">
              <a:latin typeface="Georgia"/>
              <a:ea typeface="Georgia"/>
              <a:cs typeface="Georgia"/>
              <a:sym typeface="Georgia"/>
            </a:endParaRPr>
          </a:p>
          <a:p>
            <a:pPr indent="0" lvl="0" marL="457200" rtl="0" algn="l">
              <a:spcBef>
                <a:spcPts val="600"/>
              </a:spcBef>
              <a:spcAft>
                <a:spcPts val="0"/>
              </a:spcAft>
              <a:buNone/>
            </a:pPr>
            <a:r>
              <a:t/>
            </a:r>
            <a:endParaRPr b="1" sz="1500">
              <a:latin typeface="Georgia"/>
              <a:ea typeface="Georgia"/>
              <a:cs typeface="Georgia"/>
              <a:sym typeface="Georgia"/>
            </a:endParaRPr>
          </a:p>
        </p:txBody>
      </p:sp>
      <p:sp>
        <p:nvSpPr>
          <p:cNvPr id="208" name="Google Shape;208;p29"/>
          <p:cNvSpPr txBox="1"/>
          <p:nvPr/>
        </p:nvSpPr>
        <p:spPr>
          <a:xfrm>
            <a:off x="3613900" y="4650875"/>
            <a:ext cx="555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ixie One"/>
              <a:ea typeface="Nixie One"/>
              <a:cs typeface="Nixie One"/>
              <a:sym typeface="Nixie One"/>
            </a:endParaRPr>
          </a:p>
        </p:txBody>
      </p:sp>
      <p:sp>
        <p:nvSpPr>
          <p:cNvPr id="209" name="Google Shape;209;p29"/>
          <p:cNvSpPr txBox="1"/>
          <p:nvPr/>
        </p:nvSpPr>
        <p:spPr>
          <a:xfrm>
            <a:off x="4354825" y="3142475"/>
            <a:ext cx="4305300" cy="2001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accent1"/>
              </a:buClr>
              <a:buSzPts val="1500"/>
              <a:buFont typeface="Georgia"/>
              <a:buChar char="●"/>
            </a:pPr>
            <a:r>
              <a:rPr lang="en" sz="1500">
                <a:solidFill>
                  <a:schemeClr val="accent1"/>
                </a:solidFill>
                <a:latin typeface="Georgia"/>
                <a:ea typeface="Georgia"/>
                <a:cs typeface="Georgia"/>
                <a:sym typeface="Georgia"/>
              </a:rPr>
              <a:t>Identify trends during festival seasons.</a:t>
            </a:r>
            <a:endParaRPr sz="1500">
              <a:solidFill>
                <a:schemeClr val="accent1"/>
              </a:solidFill>
              <a:latin typeface="Georgia"/>
              <a:ea typeface="Georgia"/>
              <a:cs typeface="Georgia"/>
              <a:sym typeface="Georgia"/>
            </a:endParaRPr>
          </a:p>
          <a:p>
            <a:pPr indent="0" lvl="0" marL="457200" rtl="0" algn="l">
              <a:spcBef>
                <a:spcPts val="0"/>
              </a:spcBef>
              <a:spcAft>
                <a:spcPts val="0"/>
              </a:spcAft>
              <a:buNone/>
            </a:pPr>
            <a:r>
              <a:t/>
            </a:r>
            <a:endParaRPr sz="1500">
              <a:solidFill>
                <a:schemeClr val="accent1"/>
              </a:solidFill>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sz="1500">
                <a:solidFill>
                  <a:schemeClr val="accent1"/>
                </a:solidFill>
                <a:latin typeface="Georgia"/>
                <a:ea typeface="Georgia"/>
                <a:cs typeface="Georgia"/>
                <a:sym typeface="Georgia"/>
              </a:rPr>
              <a:t>Suggest a ratio between the amount of goods to be sold between the independent ecommerce platform and the offline retail stores.</a:t>
            </a:r>
            <a:br>
              <a:rPr lang="en" sz="1500">
                <a:latin typeface="Georgia"/>
                <a:ea typeface="Georgia"/>
                <a:cs typeface="Georgia"/>
                <a:sym typeface="Georgia"/>
              </a:rPr>
            </a:br>
            <a:br>
              <a:rPr lang="en">
                <a:latin typeface="Georgia"/>
                <a:ea typeface="Georgia"/>
                <a:cs typeface="Georgia"/>
                <a:sym typeface="Georgia"/>
              </a:rPr>
            </a:br>
            <a:endParaRPr>
              <a:latin typeface="Georgia"/>
              <a:ea typeface="Georgia"/>
              <a:cs typeface="Georgia"/>
              <a:sym typeface="Georgia"/>
            </a:endParaRPr>
          </a:p>
        </p:txBody>
      </p:sp>
      <p:pic>
        <p:nvPicPr>
          <p:cNvPr id="210" name="Google Shape;210;p29"/>
          <p:cNvPicPr preferRelativeResize="0"/>
          <p:nvPr/>
        </p:nvPicPr>
        <p:blipFill>
          <a:blip r:embed="rId3">
            <a:alphaModFix/>
          </a:blip>
          <a:stretch>
            <a:fillRect/>
          </a:stretch>
        </p:blipFill>
        <p:spPr>
          <a:xfrm>
            <a:off x="5424625" y="790675"/>
            <a:ext cx="2982400" cy="1987025"/>
          </a:xfrm>
          <a:prstGeom prst="rect">
            <a:avLst/>
          </a:prstGeom>
          <a:noFill/>
          <a:ln>
            <a:noFill/>
          </a:ln>
        </p:spPr>
      </p:pic>
      <p:grpSp>
        <p:nvGrpSpPr>
          <p:cNvPr id="211" name="Google Shape;211;p29"/>
          <p:cNvGrpSpPr/>
          <p:nvPr/>
        </p:nvGrpSpPr>
        <p:grpSpPr>
          <a:xfrm>
            <a:off x="320153" y="873516"/>
            <a:ext cx="499438" cy="457512"/>
            <a:chOff x="1923675" y="1633650"/>
            <a:chExt cx="436000" cy="435975"/>
          </a:xfrm>
        </p:grpSpPr>
        <p:sp>
          <p:nvSpPr>
            <p:cNvPr id="212" name="Google Shape;212;p29"/>
            <p:cNvSpPr/>
            <p:nvPr/>
          </p:nvSpPr>
          <p:spPr>
            <a:xfrm>
              <a:off x="2209250" y="1633650"/>
              <a:ext cx="150425" cy="150425"/>
            </a:xfrm>
            <a:custGeom>
              <a:rect b="b" l="l" r="r" t="t"/>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9"/>
            <p:cNvSpPr/>
            <p:nvPr/>
          </p:nvSpPr>
          <p:spPr>
            <a:xfrm>
              <a:off x="2019900" y="1757250"/>
              <a:ext cx="261825" cy="261850"/>
            </a:xfrm>
            <a:custGeom>
              <a:rect b="b" l="l" r="r" t="t"/>
              <a:pathLst>
                <a:path extrusionOk="0" fill="none" h="10474" w="10473">
                  <a:moveTo>
                    <a:pt x="10473" y="1"/>
                  </a:moveTo>
                  <a:lnTo>
                    <a:pt x="0" y="10473"/>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9"/>
            <p:cNvSpPr/>
            <p:nvPr/>
          </p:nvSpPr>
          <p:spPr>
            <a:xfrm>
              <a:off x="1923675" y="1681150"/>
              <a:ext cx="388500" cy="388475"/>
            </a:xfrm>
            <a:custGeom>
              <a:rect b="b" l="l" r="r" t="t"/>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9"/>
            <p:cNvSpPr/>
            <p:nvPr/>
          </p:nvSpPr>
          <p:spPr>
            <a:xfrm>
              <a:off x="1974225" y="1711575"/>
              <a:ext cx="261825" cy="261850"/>
            </a:xfrm>
            <a:custGeom>
              <a:rect b="b" l="l" r="r" t="t"/>
              <a:pathLst>
                <a:path extrusionOk="0" fill="none" h="10474" w="10473">
                  <a:moveTo>
                    <a:pt x="0" y="10474"/>
                  </a:moveTo>
                  <a:lnTo>
                    <a:pt x="10473"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9"/>
            <p:cNvSpPr/>
            <p:nvPr/>
          </p:nvSpPr>
          <p:spPr>
            <a:xfrm>
              <a:off x="1934650" y="2014200"/>
              <a:ext cx="44475" cy="44475"/>
            </a:xfrm>
            <a:custGeom>
              <a:rect b="b" l="l" r="r" t="t"/>
              <a:pathLst>
                <a:path extrusionOk="0" fill="none" h="1779" w="1779">
                  <a:moveTo>
                    <a:pt x="1778" y="1778"/>
                  </a:moveTo>
                  <a:lnTo>
                    <a:pt x="0"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9"/>
            <p:cNvSpPr/>
            <p:nvPr/>
          </p:nvSpPr>
          <p:spPr>
            <a:xfrm>
              <a:off x="1944375" y="1947225"/>
              <a:ext cx="101725" cy="101700"/>
            </a:xfrm>
            <a:custGeom>
              <a:rect b="b" l="l" r="r" t="t"/>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0"/>
          <p:cNvSpPr txBox="1"/>
          <p:nvPr>
            <p:ph type="title"/>
          </p:nvPr>
        </p:nvSpPr>
        <p:spPr>
          <a:xfrm>
            <a:off x="685013" y="529350"/>
            <a:ext cx="3208800" cy="10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 and Findings - 1</a:t>
            </a:r>
            <a:endParaRPr/>
          </a:p>
        </p:txBody>
      </p:sp>
      <p:sp>
        <p:nvSpPr>
          <p:cNvPr id="223" name="Google Shape;223;p30"/>
          <p:cNvSpPr txBox="1"/>
          <p:nvPr>
            <p:ph idx="1" type="body"/>
          </p:nvPr>
        </p:nvSpPr>
        <p:spPr>
          <a:xfrm>
            <a:off x="432425" y="1683475"/>
            <a:ext cx="3461400" cy="31587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Font typeface="Georgia"/>
              <a:buChar char="▪"/>
            </a:pPr>
            <a:r>
              <a:rPr lang="en" sz="1500">
                <a:latin typeface="Georgia"/>
                <a:ea typeface="Georgia"/>
                <a:cs typeface="Georgia"/>
                <a:sym typeface="Georgia"/>
              </a:rPr>
              <a:t> Inventory of </a:t>
            </a:r>
            <a:r>
              <a:rPr lang="en" sz="1500">
                <a:solidFill>
                  <a:schemeClr val="accent5"/>
                </a:solidFill>
                <a:latin typeface="Georgia"/>
                <a:ea typeface="Georgia"/>
                <a:cs typeface="Georgia"/>
                <a:sym typeface="Georgia"/>
              </a:rPr>
              <a:t>April, May </a:t>
            </a:r>
            <a:r>
              <a:rPr lang="en" sz="1500">
                <a:latin typeface="Georgia"/>
                <a:ea typeface="Georgia"/>
                <a:cs typeface="Georgia"/>
                <a:sym typeface="Georgia"/>
              </a:rPr>
              <a:t>and </a:t>
            </a:r>
            <a:r>
              <a:rPr lang="en" sz="1500">
                <a:solidFill>
                  <a:schemeClr val="accent5"/>
                </a:solidFill>
                <a:latin typeface="Georgia"/>
                <a:ea typeface="Georgia"/>
                <a:cs typeface="Georgia"/>
                <a:sym typeface="Georgia"/>
              </a:rPr>
              <a:t>August</a:t>
            </a:r>
            <a:r>
              <a:rPr lang="en" sz="1500">
                <a:latin typeface="Georgia"/>
                <a:ea typeface="Georgia"/>
                <a:cs typeface="Georgia"/>
                <a:sym typeface="Georgia"/>
              </a:rPr>
              <a:t> don’t require changes</a:t>
            </a:r>
            <a:endParaRPr sz="1500">
              <a:latin typeface="Georgia"/>
              <a:ea typeface="Georgia"/>
              <a:cs typeface="Georgia"/>
              <a:sym typeface="Georgia"/>
            </a:endParaRPr>
          </a:p>
          <a:p>
            <a:pPr indent="0" lvl="0" marL="457200" rtl="0" algn="l">
              <a:spcBef>
                <a:spcPts val="600"/>
              </a:spcBef>
              <a:spcAft>
                <a:spcPts val="0"/>
              </a:spcAft>
              <a:buNone/>
            </a:pPr>
            <a:r>
              <a:t/>
            </a:r>
            <a:endParaRPr sz="1500">
              <a:latin typeface="Georgia"/>
              <a:ea typeface="Georgia"/>
              <a:cs typeface="Georgia"/>
              <a:sym typeface="Georgia"/>
            </a:endParaRPr>
          </a:p>
          <a:p>
            <a:pPr indent="-323850" lvl="0" marL="457200" rtl="0" algn="l">
              <a:spcBef>
                <a:spcPts val="600"/>
              </a:spcBef>
              <a:spcAft>
                <a:spcPts val="0"/>
              </a:spcAft>
              <a:buSzPts val="1500"/>
              <a:buFont typeface="Georgia"/>
              <a:buChar char="▪"/>
            </a:pPr>
            <a:r>
              <a:rPr lang="en" sz="1500">
                <a:latin typeface="Georgia"/>
                <a:ea typeface="Georgia"/>
                <a:cs typeface="Georgia"/>
                <a:sym typeface="Georgia"/>
              </a:rPr>
              <a:t> Advertising and </a:t>
            </a:r>
            <a:r>
              <a:rPr lang="en" sz="1500">
                <a:latin typeface="Georgia"/>
                <a:ea typeface="Georgia"/>
                <a:cs typeface="Georgia"/>
                <a:sym typeface="Georgia"/>
              </a:rPr>
              <a:t>Discounts</a:t>
            </a:r>
            <a:r>
              <a:rPr lang="en" sz="1500">
                <a:latin typeface="Georgia"/>
                <a:ea typeface="Georgia"/>
                <a:cs typeface="Georgia"/>
                <a:sym typeface="Georgia"/>
              </a:rPr>
              <a:t> to be </a:t>
            </a:r>
            <a:r>
              <a:rPr lang="en" sz="1500">
                <a:latin typeface="Georgia"/>
                <a:ea typeface="Georgia"/>
                <a:cs typeface="Georgia"/>
                <a:sym typeface="Georgia"/>
              </a:rPr>
              <a:t>accelerated</a:t>
            </a:r>
            <a:r>
              <a:rPr lang="en" sz="1500">
                <a:latin typeface="Georgia"/>
                <a:ea typeface="Georgia"/>
                <a:cs typeface="Georgia"/>
                <a:sym typeface="Georgia"/>
              </a:rPr>
              <a:t> during </a:t>
            </a:r>
            <a:r>
              <a:rPr lang="en" sz="1500">
                <a:solidFill>
                  <a:schemeClr val="accent5"/>
                </a:solidFill>
                <a:latin typeface="Georgia"/>
                <a:ea typeface="Georgia"/>
                <a:cs typeface="Georgia"/>
                <a:sym typeface="Georgia"/>
              </a:rPr>
              <a:t>January and December</a:t>
            </a:r>
            <a:r>
              <a:rPr lang="en" sz="1500">
                <a:latin typeface="Georgia"/>
                <a:ea typeface="Georgia"/>
                <a:cs typeface="Georgia"/>
                <a:sym typeface="Georgia"/>
              </a:rPr>
              <a:t> (festival season)</a:t>
            </a:r>
            <a:endParaRPr sz="1500">
              <a:latin typeface="Georgia"/>
              <a:ea typeface="Georgia"/>
              <a:cs typeface="Georgia"/>
              <a:sym typeface="Georgia"/>
            </a:endParaRPr>
          </a:p>
          <a:p>
            <a:pPr indent="0" lvl="0" marL="0" rtl="0" algn="l">
              <a:spcBef>
                <a:spcPts val="600"/>
              </a:spcBef>
              <a:spcAft>
                <a:spcPts val="0"/>
              </a:spcAft>
              <a:buNone/>
            </a:pPr>
            <a:r>
              <a:t/>
            </a:r>
            <a:endParaRPr sz="1500">
              <a:latin typeface="Georgia"/>
              <a:ea typeface="Georgia"/>
              <a:cs typeface="Georgia"/>
              <a:sym typeface="Georgia"/>
            </a:endParaRPr>
          </a:p>
          <a:p>
            <a:pPr indent="-323850" lvl="0" marL="457200" rtl="0" algn="l">
              <a:spcBef>
                <a:spcPts val="600"/>
              </a:spcBef>
              <a:spcAft>
                <a:spcPts val="0"/>
              </a:spcAft>
              <a:buSzPts val="1500"/>
              <a:buFont typeface="Georgia"/>
              <a:buChar char="▪"/>
            </a:pPr>
            <a:r>
              <a:rPr lang="en" sz="1500">
                <a:latin typeface="Georgia"/>
                <a:ea typeface="Georgia"/>
                <a:cs typeface="Georgia"/>
                <a:sym typeface="Georgia"/>
              </a:rPr>
              <a:t>A good portion of the inventory should be allotted to the online websites for the months of </a:t>
            </a:r>
            <a:r>
              <a:rPr lang="en" sz="1500">
                <a:solidFill>
                  <a:schemeClr val="accent5"/>
                </a:solidFill>
                <a:latin typeface="Georgia"/>
                <a:ea typeface="Georgia"/>
                <a:cs typeface="Georgia"/>
                <a:sym typeface="Georgia"/>
              </a:rPr>
              <a:t>February, March, October and November</a:t>
            </a:r>
            <a:endParaRPr sz="1500">
              <a:solidFill>
                <a:schemeClr val="accent5"/>
              </a:solidFill>
              <a:latin typeface="Georgia"/>
              <a:ea typeface="Georgia"/>
              <a:cs typeface="Georgia"/>
              <a:sym typeface="Georgia"/>
            </a:endParaRPr>
          </a:p>
        </p:txBody>
      </p:sp>
      <p:grpSp>
        <p:nvGrpSpPr>
          <p:cNvPr id="224" name="Google Shape;224;p30"/>
          <p:cNvGrpSpPr/>
          <p:nvPr/>
        </p:nvGrpSpPr>
        <p:grpSpPr>
          <a:xfrm>
            <a:off x="159018" y="854954"/>
            <a:ext cx="526018" cy="421986"/>
            <a:chOff x="3292425" y="3664250"/>
            <a:chExt cx="397025" cy="391525"/>
          </a:xfrm>
        </p:grpSpPr>
        <p:sp>
          <p:nvSpPr>
            <p:cNvPr id="225" name="Google Shape;225;p30"/>
            <p:cNvSpPr/>
            <p:nvPr/>
          </p:nvSpPr>
          <p:spPr>
            <a:xfrm>
              <a:off x="3292425" y="3680675"/>
              <a:ext cx="375100" cy="375100"/>
            </a:xfrm>
            <a:custGeom>
              <a:rect b="b" l="l" r="r" t="t"/>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0"/>
            <p:cNvSpPr/>
            <p:nvPr/>
          </p:nvSpPr>
          <p:spPr>
            <a:xfrm>
              <a:off x="3504325" y="3664250"/>
              <a:ext cx="131525" cy="153450"/>
            </a:xfrm>
            <a:custGeom>
              <a:rect b="b" l="l" r="r" t="t"/>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0"/>
            <p:cNvSpPr/>
            <p:nvPr/>
          </p:nvSpPr>
          <p:spPr>
            <a:xfrm>
              <a:off x="3501875" y="3749500"/>
              <a:ext cx="187575" cy="96825"/>
            </a:xfrm>
            <a:custGeom>
              <a:rect b="b" l="l" r="r" t="t"/>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8" name="Google Shape;228;p30"/>
          <p:cNvPicPr preferRelativeResize="0"/>
          <p:nvPr/>
        </p:nvPicPr>
        <p:blipFill>
          <a:blip r:embed="rId3">
            <a:alphaModFix/>
          </a:blip>
          <a:stretch>
            <a:fillRect/>
          </a:stretch>
        </p:blipFill>
        <p:spPr>
          <a:xfrm>
            <a:off x="3717700" y="428975"/>
            <a:ext cx="1933575" cy="1129075"/>
          </a:xfrm>
          <a:prstGeom prst="rect">
            <a:avLst/>
          </a:prstGeom>
          <a:noFill/>
          <a:ln>
            <a:noFill/>
          </a:ln>
        </p:spPr>
      </p:pic>
      <p:pic>
        <p:nvPicPr>
          <p:cNvPr id="229" name="Google Shape;229;p30"/>
          <p:cNvPicPr preferRelativeResize="0"/>
          <p:nvPr/>
        </p:nvPicPr>
        <p:blipFill>
          <a:blip r:embed="rId4">
            <a:alphaModFix/>
          </a:blip>
          <a:stretch>
            <a:fillRect/>
          </a:stretch>
        </p:blipFill>
        <p:spPr>
          <a:xfrm>
            <a:off x="3837375" y="906700"/>
            <a:ext cx="5207345" cy="3158700"/>
          </a:xfrm>
          <a:prstGeom prst="rect">
            <a:avLst/>
          </a:prstGeom>
          <a:noFill/>
          <a:ln>
            <a:noFill/>
          </a:ln>
        </p:spPr>
      </p:pic>
      <p:sp>
        <p:nvSpPr>
          <p:cNvPr id="230" name="Google Shape;230;p30"/>
          <p:cNvSpPr txBox="1"/>
          <p:nvPr/>
        </p:nvSpPr>
        <p:spPr>
          <a:xfrm>
            <a:off x="4335050" y="4226575"/>
            <a:ext cx="4212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00FF"/>
                </a:solidFill>
                <a:latin typeface="Nixie One"/>
                <a:ea typeface="Nixie One"/>
                <a:cs typeface="Nixie One"/>
                <a:sym typeface="Nixie One"/>
              </a:rPr>
              <a:t>Television</a:t>
            </a:r>
            <a:r>
              <a:rPr b="1" lang="en">
                <a:latin typeface="Nixie One"/>
                <a:ea typeface="Nixie One"/>
                <a:cs typeface="Nixie One"/>
                <a:sym typeface="Nixie One"/>
              </a:rPr>
              <a:t>: </a:t>
            </a:r>
            <a:r>
              <a:rPr b="1" lang="en">
                <a:solidFill>
                  <a:srgbClr val="FF0000"/>
                </a:solidFill>
                <a:latin typeface="Nixie One"/>
                <a:ea typeface="Nixie One"/>
                <a:cs typeface="Nixie One"/>
                <a:sym typeface="Nixie One"/>
              </a:rPr>
              <a:t>Mean</a:t>
            </a:r>
            <a:r>
              <a:rPr b="1" lang="en">
                <a:latin typeface="Nixie One"/>
                <a:ea typeface="Nixie One"/>
                <a:cs typeface="Nixie One"/>
                <a:sym typeface="Nixie One"/>
              </a:rPr>
              <a:t> = 190 units, </a:t>
            </a:r>
            <a:r>
              <a:rPr b="1" lang="en">
                <a:solidFill>
                  <a:srgbClr val="FF0000"/>
                </a:solidFill>
                <a:latin typeface="Nixie One"/>
                <a:ea typeface="Nixie One"/>
                <a:cs typeface="Nixie One"/>
                <a:sym typeface="Nixie One"/>
              </a:rPr>
              <a:t>S.D</a:t>
            </a:r>
            <a:r>
              <a:rPr b="1" lang="en">
                <a:latin typeface="Nixie One"/>
                <a:ea typeface="Nixie One"/>
                <a:cs typeface="Nixie One"/>
                <a:sym typeface="Nixie One"/>
              </a:rPr>
              <a:t> = 70 units</a:t>
            </a:r>
            <a:endParaRPr b="1">
              <a:latin typeface="Nixie One"/>
              <a:ea typeface="Nixie One"/>
              <a:cs typeface="Nixie One"/>
              <a:sym typeface="Nixie One"/>
            </a:endParaRPr>
          </a:p>
          <a:p>
            <a:pPr indent="0" lvl="0" marL="0" rtl="0" algn="l">
              <a:spcBef>
                <a:spcPts val="0"/>
              </a:spcBef>
              <a:spcAft>
                <a:spcPts val="0"/>
              </a:spcAft>
              <a:buNone/>
            </a:pPr>
            <a:r>
              <a:rPr b="1" lang="en">
                <a:solidFill>
                  <a:srgbClr val="0000FF"/>
                </a:solidFill>
                <a:latin typeface="Nixie One"/>
                <a:ea typeface="Nixie One"/>
                <a:cs typeface="Nixie One"/>
                <a:sym typeface="Nixie One"/>
              </a:rPr>
              <a:t>Refrigerator</a:t>
            </a:r>
            <a:r>
              <a:rPr b="1" lang="en">
                <a:solidFill>
                  <a:srgbClr val="0000FF"/>
                </a:solidFill>
                <a:latin typeface="Nixie One"/>
                <a:ea typeface="Nixie One"/>
                <a:cs typeface="Nixie One"/>
                <a:sym typeface="Nixie One"/>
              </a:rPr>
              <a:t>:</a:t>
            </a:r>
            <a:r>
              <a:rPr b="1" lang="en">
                <a:latin typeface="Nixie One"/>
                <a:ea typeface="Nixie One"/>
                <a:cs typeface="Nixie One"/>
                <a:sym typeface="Nixie One"/>
              </a:rPr>
              <a:t> </a:t>
            </a:r>
            <a:r>
              <a:rPr b="1" lang="en">
                <a:solidFill>
                  <a:srgbClr val="FF0000"/>
                </a:solidFill>
                <a:latin typeface="Nixie One"/>
                <a:ea typeface="Nixie One"/>
                <a:cs typeface="Nixie One"/>
                <a:sym typeface="Nixie One"/>
              </a:rPr>
              <a:t>Mean</a:t>
            </a:r>
            <a:r>
              <a:rPr b="1" lang="en">
                <a:latin typeface="Nixie One"/>
                <a:ea typeface="Nixie One"/>
                <a:cs typeface="Nixie One"/>
                <a:sym typeface="Nixie One"/>
              </a:rPr>
              <a:t> = 182 units, </a:t>
            </a:r>
            <a:r>
              <a:rPr b="1" lang="en">
                <a:solidFill>
                  <a:srgbClr val="FF0000"/>
                </a:solidFill>
                <a:latin typeface="Nixie One"/>
                <a:ea typeface="Nixie One"/>
                <a:cs typeface="Nixie One"/>
                <a:sym typeface="Nixie One"/>
              </a:rPr>
              <a:t>S.D</a:t>
            </a:r>
            <a:r>
              <a:rPr b="1" lang="en">
                <a:latin typeface="Nixie One"/>
                <a:ea typeface="Nixie One"/>
                <a:cs typeface="Nixie One"/>
                <a:sym typeface="Nixie One"/>
              </a:rPr>
              <a:t> = 68 units </a:t>
            </a:r>
            <a:endParaRPr b="1">
              <a:latin typeface="Nixie One"/>
              <a:ea typeface="Nixie One"/>
              <a:cs typeface="Nixie One"/>
              <a:sym typeface="Nixie On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1146025" y="530725"/>
            <a:ext cx="3208800" cy="10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 and Findings - 2</a:t>
            </a:r>
            <a:endParaRPr/>
          </a:p>
        </p:txBody>
      </p:sp>
      <p:sp>
        <p:nvSpPr>
          <p:cNvPr id="236" name="Google Shape;236;p31"/>
          <p:cNvSpPr txBox="1"/>
          <p:nvPr>
            <p:ph idx="1" type="body"/>
          </p:nvPr>
        </p:nvSpPr>
        <p:spPr>
          <a:xfrm>
            <a:off x="1069225" y="1622400"/>
            <a:ext cx="3285600" cy="31587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Font typeface="Georgia"/>
              <a:buChar char="▪"/>
            </a:pPr>
            <a:r>
              <a:rPr lang="en" sz="1500">
                <a:solidFill>
                  <a:schemeClr val="accent4"/>
                </a:solidFill>
                <a:latin typeface="Georgia"/>
                <a:ea typeface="Georgia"/>
                <a:cs typeface="Georgia"/>
                <a:sym typeface="Georgia"/>
              </a:rPr>
              <a:t>43 inches mode</a:t>
            </a:r>
            <a:r>
              <a:rPr lang="en" sz="1500">
                <a:latin typeface="Georgia"/>
                <a:ea typeface="Georgia"/>
                <a:cs typeface="Georgia"/>
                <a:sym typeface="Georgia"/>
              </a:rPr>
              <a:t>l is the best-selling model </a:t>
            </a:r>
            <a:endParaRPr sz="1500">
              <a:latin typeface="Georgia"/>
              <a:ea typeface="Georgia"/>
              <a:cs typeface="Georgia"/>
              <a:sym typeface="Georgia"/>
            </a:endParaRPr>
          </a:p>
          <a:p>
            <a:pPr indent="-323850" lvl="0" marL="457200" rtl="0" algn="l">
              <a:spcBef>
                <a:spcPts val="0"/>
              </a:spcBef>
              <a:spcAft>
                <a:spcPts val="0"/>
              </a:spcAft>
              <a:buSzPts val="1500"/>
              <a:buFont typeface="Georgia"/>
              <a:buChar char="▪"/>
            </a:pPr>
            <a:r>
              <a:rPr lang="en" sz="1500">
                <a:latin typeface="Georgia"/>
                <a:ea typeface="Georgia"/>
                <a:cs typeface="Georgia"/>
                <a:sym typeface="Georgia"/>
              </a:rPr>
              <a:t> The price of</a:t>
            </a:r>
            <a:r>
              <a:rPr lang="en" sz="1500">
                <a:solidFill>
                  <a:schemeClr val="accent4"/>
                </a:solidFill>
                <a:latin typeface="Georgia"/>
                <a:ea typeface="Georgia"/>
                <a:cs typeface="Georgia"/>
                <a:sym typeface="Georgia"/>
              </a:rPr>
              <a:t> models of 50 inches and above</a:t>
            </a:r>
            <a:r>
              <a:rPr lang="en" sz="1500">
                <a:latin typeface="Georgia"/>
                <a:ea typeface="Georgia"/>
                <a:cs typeface="Georgia"/>
                <a:sym typeface="Georgia"/>
              </a:rPr>
              <a:t> should be kept at least 10% lower for better sales.</a:t>
            </a:r>
            <a:endParaRPr sz="1500">
              <a:latin typeface="Georgia"/>
              <a:ea typeface="Georgia"/>
              <a:cs typeface="Georgia"/>
              <a:sym typeface="Georgia"/>
            </a:endParaRPr>
          </a:p>
          <a:p>
            <a:pPr indent="-323850" lvl="0" marL="457200" rtl="0" algn="l">
              <a:spcBef>
                <a:spcPts val="0"/>
              </a:spcBef>
              <a:spcAft>
                <a:spcPts val="0"/>
              </a:spcAft>
              <a:buSzPts val="1500"/>
              <a:buFont typeface="Georgia"/>
              <a:buChar char="▪"/>
            </a:pPr>
            <a:r>
              <a:rPr lang="en" sz="1500">
                <a:latin typeface="Georgia"/>
                <a:ea typeface="Georgia"/>
                <a:cs typeface="Georgia"/>
                <a:sym typeface="Georgia"/>
              </a:rPr>
              <a:t>The price of 32 inch model can be raised by about 5% for a better business outcome.</a:t>
            </a:r>
            <a:endParaRPr sz="1500">
              <a:latin typeface="Georgia"/>
              <a:ea typeface="Georgia"/>
              <a:cs typeface="Georgia"/>
              <a:sym typeface="Georgia"/>
            </a:endParaRPr>
          </a:p>
          <a:p>
            <a:pPr indent="-323850" lvl="0" marL="457200" rtl="0" algn="l">
              <a:spcBef>
                <a:spcPts val="0"/>
              </a:spcBef>
              <a:spcAft>
                <a:spcPts val="0"/>
              </a:spcAft>
              <a:buSzPts val="1500"/>
              <a:buFont typeface="Georgia"/>
              <a:buChar char="▪"/>
            </a:pPr>
            <a:r>
              <a:rPr lang="en" sz="1500">
                <a:latin typeface="Georgia"/>
                <a:ea typeface="Georgia"/>
                <a:cs typeface="Georgia"/>
                <a:sym typeface="Georgia"/>
              </a:rPr>
              <a:t>The models greater than 50 inches should also be given extended warranty.</a:t>
            </a:r>
            <a:endParaRPr sz="1500">
              <a:latin typeface="Georgia"/>
              <a:ea typeface="Georgia"/>
              <a:cs typeface="Georgia"/>
              <a:sym typeface="Georgia"/>
            </a:endParaRPr>
          </a:p>
        </p:txBody>
      </p:sp>
      <p:pic>
        <p:nvPicPr>
          <p:cNvPr id="237" name="Google Shape;237;p31"/>
          <p:cNvPicPr preferRelativeResize="0"/>
          <p:nvPr/>
        </p:nvPicPr>
        <p:blipFill>
          <a:blip r:embed="rId3">
            <a:alphaModFix/>
          </a:blip>
          <a:stretch>
            <a:fillRect/>
          </a:stretch>
        </p:blipFill>
        <p:spPr>
          <a:xfrm>
            <a:off x="4572000" y="882580"/>
            <a:ext cx="4453400" cy="2857595"/>
          </a:xfrm>
          <a:prstGeom prst="rect">
            <a:avLst/>
          </a:prstGeom>
          <a:noFill/>
          <a:ln>
            <a:noFill/>
          </a:ln>
        </p:spPr>
      </p:pic>
      <p:sp>
        <p:nvSpPr>
          <p:cNvPr id="238" name="Google Shape;238;p31"/>
          <p:cNvSpPr txBox="1"/>
          <p:nvPr/>
        </p:nvSpPr>
        <p:spPr>
          <a:xfrm>
            <a:off x="4998600" y="3903900"/>
            <a:ext cx="3000000" cy="1108200"/>
          </a:xfrm>
          <a:prstGeom prst="rect">
            <a:avLst/>
          </a:prstGeom>
          <a:noFill/>
          <a:ln>
            <a:noFill/>
          </a:ln>
        </p:spPr>
        <p:txBody>
          <a:bodyPr anchorCtr="0" anchor="t" bIns="91425" lIns="91425" spcFirstLastPara="1" rIns="91425" wrap="square" tIns="91425">
            <a:spAutoFit/>
          </a:bodyPr>
          <a:lstStyle/>
          <a:p>
            <a:pPr indent="-323850" lvl="0" marL="457200" rtl="0" algn="l">
              <a:spcBef>
                <a:spcPts val="600"/>
              </a:spcBef>
              <a:spcAft>
                <a:spcPts val="0"/>
              </a:spcAft>
              <a:buClr>
                <a:schemeClr val="dk1"/>
              </a:buClr>
              <a:buSzPts val="1500"/>
              <a:buFont typeface="Georgia"/>
              <a:buChar char="●"/>
            </a:pPr>
            <a:r>
              <a:rPr b="1" lang="en" sz="1500">
                <a:solidFill>
                  <a:schemeClr val="dk1"/>
                </a:solidFill>
                <a:latin typeface="Georgia"/>
                <a:ea typeface="Georgia"/>
                <a:cs typeface="Georgia"/>
                <a:sym typeface="Georgia"/>
              </a:rPr>
              <a:t>Around 25% of the inventory can be put up on the online website for sales</a:t>
            </a:r>
            <a:endParaRPr b="1"/>
          </a:p>
        </p:txBody>
      </p:sp>
      <p:grpSp>
        <p:nvGrpSpPr>
          <p:cNvPr id="239" name="Google Shape;239;p31"/>
          <p:cNvGrpSpPr/>
          <p:nvPr/>
        </p:nvGrpSpPr>
        <p:grpSpPr>
          <a:xfrm>
            <a:off x="388292" y="882627"/>
            <a:ext cx="540550" cy="394504"/>
            <a:chOff x="3932350" y="3714775"/>
            <a:chExt cx="439650" cy="319075"/>
          </a:xfrm>
        </p:grpSpPr>
        <p:sp>
          <p:nvSpPr>
            <p:cNvPr id="240" name="Google Shape;240;p31"/>
            <p:cNvSpPr/>
            <p:nvPr/>
          </p:nvSpPr>
          <p:spPr>
            <a:xfrm>
              <a:off x="3932350" y="3714775"/>
              <a:ext cx="439650" cy="319075"/>
            </a:xfrm>
            <a:custGeom>
              <a:rect b="b" l="l" r="r" t="t"/>
              <a:pathLst>
                <a:path extrusionOk="0" fill="none" h="12763" w="17586">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1"/>
            <p:cNvSpPr/>
            <p:nvPr/>
          </p:nvSpPr>
          <p:spPr>
            <a:xfrm>
              <a:off x="3970100" y="3862750"/>
              <a:ext cx="77350" cy="132750"/>
            </a:xfrm>
            <a:custGeom>
              <a:rect b="b" l="l" r="r" t="t"/>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1"/>
            <p:cNvSpPr/>
            <p:nvPr/>
          </p:nvSpPr>
          <p:spPr>
            <a:xfrm>
              <a:off x="4278800" y="3862750"/>
              <a:ext cx="77350" cy="132750"/>
            </a:xfrm>
            <a:custGeom>
              <a:rect b="b" l="l" r="r" t="t"/>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1"/>
            <p:cNvSpPr/>
            <p:nvPr/>
          </p:nvSpPr>
          <p:spPr>
            <a:xfrm>
              <a:off x="4073000" y="3716600"/>
              <a:ext cx="77350" cy="278900"/>
            </a:xfrm>
            <a:custGeom>
              <a:rect b="b" l="l" r="r" t="t"/>
              <a:pathLst>
                <a:path extrusionOk="0" fill="none" h="11156" w="3094">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1"/>
            <p:cNvSpPr/>
            <p:nvPr/>
          </p:nvSpPr>
          <p:spPr>
            <a:xfrm>
              <a:off x="4175900" y="3787250"/>
              <a:ext cx="77350" cy="208250"/>
            </a:xfrm>
            <a:custGeom>
              <a:rect b="b" l="l" r="r" t="t"/>
              <a:pathLst>
                <a:path extrusionOk="0" fill="none" h="8330" w="3094">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2"/>
          <p:cNvSpPr txBox="1"/>
          <p:nvPr>
            <p:ph type="title"/>
          </p:nvPr>
        </p:nvSpPr>
        <p:spPr>
          <a:xfrm>
            <a:off x="1146025" y="530725"/>
            <a:ext cx="3208800" cy="10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 and Findings - 3</a:t>
            </a:r>
            <a:endParaRPr/>
          </a:p>
        </p:txBody>
      </p:sp>
      <p:sp>
        <p:nvSpPr>
          <p:cNvPr id="250" name="Google Shape;250;p32"/>
          <p:cNvSpPr txBox="1"/>
          <p:nvPr>
            <p:ph idx="1" type="body"/>
          </p:nvPr>
        </p:nvSpPr>
        <p:spPr>
          <a:xfrm>
            <a:off x="807625" y="1684500"/>
            <a:ext cx="3885600" cy="31587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Font typeface="Georgia"/>
              <a:buChar char="▪"/>
            </a:pPr>
            <a:r>
              <a:rPr lang="en" sz="1500">
                <a:latin typeface="Georgia"/>
                <a:ea typeface="Georgia"/>
                <a:cs typeface="Georgia"/>
                <a:sym typeface="Georgia"/>
              </a:rPr>
              <a:t>Identification of the pattern for 3 </a:t>
            </a:r>
            <a:r>
              <a:rPr lang="en" sz="1500">
                <a:latin typeface="Georgia"/>
                <a:ea typeface="Georgia"/>
                <a:cs typeface="Georgia"/>
                <a:sym typeface="Georgia"/>
              </a:rPr>
              <a:t>months</a:t>
            </a:r>
            <a:r>
              <a:rPr lang="en" sz="1500">
                <a:latin typeface="Georgia"/>
                <a:ea typeface="Georgia"/>
                <a:cs typeface="Georgia"/>
                <a:sym typeface="Georgia"/>
              </a:rPr>
              <a:t> using the heat map as generated</a:t>
            </a:r>
            <a:endParaRPr sz="1500">
              <a:latin typeface="Georgia"/>
              <a:ea typeface="Georgia"/>
              <a:cs typeface="Georgia"/>
              <a:sym typeface="Georgia"/>
            </a:endParaRPr>
          </a:p>
          <a:p>
            <a:pPr indent="-323850" lvl="0" marL="457200" rtl="0" algn="l">
              <a:spcBef>
                <a:spcPts val="0"/>
              </a:spcBef>
              <a:spcAft>
                <a:spcPts val="0"/>
              </a:spcAft>
              <a:buSzPts val="1500"/>
              <a:buFont typeface="Georgia"/>
              <a:buChar char="▪"/>
            </a:pPr>
            <a:r>
              <a:rPr lang="en" sz="1500">
                <a:latin typeface="Georgia"/>
                <a:ea typeface="Georgia"/>
                <a:cs typeface="Georgia"/>
                <a:sym typeface="Georgia"/>
              </a:rPr>
              <a:t>There is significant downfall from the 8th to the 9th month (i.e., from August to September). This clearly Indicated that the online presence and optimizing inventory is important for the Month of September</a:t>
            </a:r>
            <a:endParaRPr sz="1500">
              <a:latin typeface="Georgia"/>
              <a:ea typeface="Georgia"/>
              <a:cs typeface="Georgia"/>
              <a:sym typeface="Georgia"/>
            </a:endParaRPr>
          </a:p>
          <a:p>
            <a:pPr indent="-323850" lvl="0" marL="457200" rtl="0" algn="l">
              <a:spcBef>
                <a:spcPts val="0"/>
              </a:spcBef>
              <a:spcAft>
                <a:spcPts val="0"/>
              </a:spcAft>
              <a:buSzPts val="1500"/>
              <a:buFont typeface="Georgia"/>
              <a:buChar char="▪"/>
            </a:pPr>
            <a:r>
              <a:rPr lang="en" sz="1500">
                <a:latin typeface="Georgia"/>
                <a:ea typeface="Georgia"/>
                <a:cs typeface="Georgia"/>
                <a:sym typeface="Georgia"/>
              </a:rPr>
              <a:t>The store can introduce a random scheme called “</a:t>
            </a:r>
            <a:r>
              <a:rPr b="1" lang="en" sz="1500">
                <a:latin typeface="Georgia"/>
                <a:ea typeface="Georgia"/>
                <a:cs typeface="Georgia"/>
                <a:sym typeface="Georgia"/>
              </a:rPr>
              <a:t>End of the year scheme</a:t>
            </a:r>
            <a:r>
              <a:rPr lang="en" sz="1500">
                <a:latin typeface="Georgia"/>
                <a:ea typeface="Georgia"/>
                <a:cs typeface="Georgia"/>
                <a:sym typeface="Georgia"/>
              </a:rPr>
              <a:t>” for better sales from November to January</a:t>
            </a:r>
            <a:endParaRPr sz="1500">
              <a:latin typeface="Georgia"/>
              <a:ea typeface="Georgia"/>
              <a:cs typeface="Georgia"/>
              <a:sym typeface="Georgia"/>
            </a:endParaRPr>
          </a:p>
        </p:txBody>
      </p:sp>
      <p:pic>
        <p:nvPicPr>
          <p:cNvPr id="251" name="Google Shape;251;p32"/>
          <p:cNvPicPr preferRelativeResize="0"/>
          <p:nvPr/>
        </p:nvPicPr>
        <p:blipFill>
          <a:blip r:embed="rId3">
            <a:alphaModFix/>
          </a:blip>
          <a:stretch>
            <a:fillRect/>
          </a:stretch>
        </p:blipFill>
        <p:spPr>
          <a:xfrm>
            <a:off x="4613425" y="162750"/>
            <a:ext cx="3624874" cy="2476251"/>
          </a:xfrm>
          <a:prstGeom prst="rect">
            <a:avLst/>
          </a:prstGeom>
          <a:noFill/>
          <a:ln>
            <a:noFill/>
          </a:ln>
        </p:spPr>
      </p:pic>
      <p:pic>
        <p:nvPicPr>
          <p:cNvPr id="252" name="Google Shape;252;p32"/>
          <p:cNvPicPr preferRelativeResize="0"/>
          <p:nvPr/>
        </p:nvPicPr>
        <p:blipFill>
          <a:blip r:embed="rId4">
            <a:alphaModFix/>
          </a:blip>
          <a:stretch>
            <a:fillRect/>
          </a:stretch>
        </p:blipFill>
        <p:spPr>
          <a:xfrm>
            <a:off x="4869425" y="2803000"/>
            <a:ext cx="3624876" cy="2340498"/>
          </a:xfrm>
          <a:prstGeom prst="rect">
            <a:avLst/>
          </a:prstGeom>
          <a:noFill/>
          <a:ln>
            <a:noFill/>
          </a:ln>
        </p:spPr>
      </p:pic>
      <p:grpSp>
        <p:nvGrpSpPr>
          <p:cNvPr id="253" name="Google Shape;253;p32"/>
          <p:cNvGrpSpPr/>
          <p:nvPr/>
        </p:nvGrpSpPr>
        <p:grpSpPr>
          <a:xfrm>
            <a:off x="423046" y="904450"/>
            <a:ext cx="464156" cy="390420"/>
            <a:chOff x="4604550" y="3714775"/>
            <a:chExt cx="439625" cy="319075"/>
          </a:xfrm>
        </p:grpSpPr>
        <p:sp>
          <p:nvSpPr>
            <p:cNvPr id="254" name="Google Shape;254;p32"/>
            <p:cNvSpPr/>
            <p:nvPr/>
          </p:nvSpPr>
          <p:spPr>
            <a:xfrm>
              <a:off x="4604550" y="3714775"/>
              <a:ext cx="439625" cy="319075"/>
            </a:xfrm>
            <a:custGeom>
              <a:rect b="b" l="l" r="r" t="t"/>
              <a:pathLst>
                <a:path extrusionOk="0" fill="none" h="12763" w="17585">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2"/>
            <p:cNvSpPr/>
            <p:nvPr/>
          </p:nvSpPr>
          <p:spPr>
            <a:xfrm>
              <a:off x="4647175" y="3761675"/>
              <a:ext cx="354400" cy="213725"/>
            </a:xfrm>
            <a:custGeom>
              <a:rect b="b" l="l" r="r" t="t"/>
              <a:pathLst>
                <a:path extrusionOk="0" fill="none" h="8549" w="14176">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3"/>
          <p:cNvSpPr txBox="1"/>
          <p:nvPr>
            <p:ph type="title"/>
          </p:nvPr>
        </p:nvSpPr>
        <p:spPr>
          <a:xfrm>
            <a:off x="1146025" y="530725"/>
            <a:ext cx="3208800" cy="10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SWOT Analysis of the Store (as of April 2023)</a:t>
            </a:r>
            <a:endParaRPr/>
          </a:p>
        </p:txBody>
      </p:sp>
      <p:sp>
        <p:nvSpPr>
          <p:cNvPr id="261" name="Google Shape;261;p33"/>
          <p:cNvSpPr txBox="1"/>
          <p:nvPr>
            <p:ph idx="12" type="sldNum"/>
          </p:nvPr>
        </p:nvSpPr>
        <p:spPr>
          <a:xfrm>
            <a:off x="-51050" y="4819400"/>
            <a:ext cx="349200" cy="3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62" name="Google Shape;262;p33"/>
          <p:cNvSpPr/>
          <p:nvPr/>
        </p:nvSpPr>
        <p:spPr>
          <a:xfrm>
            <a:off x="246200" y="1559425"/>
            <a:ext cx="4314600" cy="1687500"/>
          </a:xfrm>
          <a:prstGeom prst="rect">
            <a:avLst/>
          </a:prstGeom>
          <a:solidFill>
            <a:schemeClr val="lt2"/>
          </a:solidFill>
          <a:ln>
            <a:noFill/>
          </a:ln>
        </p:spPr>
        <p:txBody>
          <a:bodyPr anchorCtr="0" anchor="t" bIns="91425" lIns="91425" spcFirstLastPara="1" rIns="1371600" wrap="square" tIns="91425">
            <a:noAutofit/>
          </a:bodyPr>
          <a:lstStyle/>
          <a:p>
            <a:pPr indent="0" lvl="0" marL="0" rtl="0" algn="l">
              <a:spcBef>
                <a:spcPts val="0"/>
              </a:spcBef>
              <a:spcAft>
                <a:spcPts val="0"/>
              </a:spcAft>
              <a:buNone/>
            </a:pPr>
            <a:r>
              <a:rPr b="1" lang="en">
                <a:solidFill>
                  <a:schemeClr val="dk1"/>
                </a:solidFill>
                <a:latin typeface="Nixie One"/>
                <a:ea typeface="Nixie One"/>
                <a:cs typeface="Nixie One"/>
                <a:sym typeface="Nixie One"/>
              </a:rPr>
              <a:t>STRENGTHS</a:t>
            </a:r>
            <a:endParaRPr b="1">
              <a:solidFill>
                <a:schemeClr val="dk1"/>
              </a:solidFill>
              <a:latin typeface="Nixie One"/>
              <a:ea typeface="Nixie One"/>
              <a:cs typeface="Nixie One"/>
              <a:sym typeface="Nixie One"/>
            </a:endParaRPr>
          </a:p>
          <a:p>
            <a:pPr indent="-317500" lvl="0" marL="457200" rtl="0" algn="l">
              <a:spcBef>
                <a:spcPts val="600"/>
              </a:spcBef>
              <a:spcAft>
                <a:spcPts val="0"/>
              </a:spcAft>
              <a:buClr>
                <a:schemeClr val="dk1"/>
              </a:buClr>
              <a:buSzPts val="1400"/>
              <a:buFont typeface="Nixie One"/>
              <a:buChar char="●"/>
            </a:pPr>
            <a:r>
              <a:rPr b="1" lang="en">
                <a:solidFill>
                  <a:schemeClr val="dk1"/>
                </a:solidFill>
                <a:latin typeface="Nixie One"/>
                <a:ea typeface="Nixie One"/>
                <a:cs typeface="Nixie One"/>
                <a:sym typeface="Nixie One"/>
              </a:rPr>
              <a:t>Good presence and locations in Kerala</a:t>
            </a:r>
            <a:endParaRPr b="1">
              <a:solidFill>
                <a:schemeClr val="dk1"/>
              </a:solidFill>
              <a:latin typeface="Nixie One"/>
              <a:ea typeface="Nixie One"/>
              <a:cs typeface="Nixie One"/>
              <a:sym typeface="Nixie One"/>
            </a:endParaRPr>
          </a:p>
          <a:p>
            <a:pPr indent="-317500" lvl="0" marL="457200" rtl="0" algn="l">
              <a:spcBef>
                <a:spcPts val="0"/>
              </a:spcBef>
              <a:spcAft>
                <a:spcPts val="0"/>
              </a:spcAft>
              <a:buClr>
                <a:schemeClr val="dk1"/>
              </a:buClr>
              <a:buSzPts val="1400"/>
              <a:buFont typeface="Nixie One"/>
              <a:buChar char="●"/>
            </a:pPr>
            <a:r>
              <a:rPr b="1" lang="en">
                <a:solidFill>
                  <a:schemeClr val="dk1"/>
                </a:solidFill>
                <a:latin typeface="Nixie One"/>
                <a:ea typeface="Nixie One"/>
                <a:cs typeface="Nixie One"/>
                <a:sym typeface="Nixie One"/>
              </a:rPr>
              <a:t>Legacy of over 75 years</a:t>
            </a:r>
            <a:endParaRPr b="1">
              <a:solidFill>
                <a:schemeClr val="dk1"/>
              </a:solidFill>
              <a:latin typeface="Nixie One"/>
              <a:ea typeface="Nixie One"/>
              <a:cs typeface="Nixie One"/>
              <a:sym typeface="Nixie One"/>
            </a:endParaRPr>
          </a:p>
          <a:p>
            <a:pPr indent="-317500" lvl="0" marL="457200" rtl="0" algn="l">
              <a:spcBef>
                <a:spcPts val="0"/>
              </a:spcBef>
              <a:spcAft>
                <a:spcPts val="0"/>
              </a:spcAft>
              <a:buClr>
                <a:schemeClr val="dk1"/>
              </a:buClr>
              <a:buSzPts val="1400"/>
              <a:buFont typeface="Nixie One"/>
              <a:buChar char="●"/>
            </a:pPr>
            <a:r>
              <a:rPr b="1" lang="en">
                <a:solidFill>
                  <a:schemeClr val="dk1"/>
                </a:solidFill>
                <a:latin typeface="Nixie One"/>
                <a:ea typeface="Nixie One"/>
                <a:cs typeface="Nixie One"/>
                <a:sym typeface="Nixie One"/>
              </a:rPr>
              <a:t>Customer trust </a:t>
            </a:r>
            <a:endParaRPr b="1">
              <a:solidFill>
                <a:schemeClr val="dk1"/>
              </a:solidFill>
              <a:latin typeface="Nixie One"/>
              <a:ea typeface="Nixie One"/>
              <a:cs typeface="Nixie One"/>
              <a:sym typeface="Nixie One"/>
            </a:endParaRPr>
          </a:p>
          <a:p>
            <a:pPr indent="0" lvl="0" marL="0" rtl="0" algn="l">
              <a:spcBef>
                <a:spcPts val="600"/>
              </a:spcBef>
              <a:spcAft>
                <a:spcPts val="600"/>
              </a:spcAft>
              <a:buNone/>
            </a:pPr>
            <a:r>
              <a:t/>
            </a:r>
            <a:endParaRPr>
              <a:solidFill>
                <a:schemeClr val="dk1"/>
              </a:solidFill>
              <a:latin typeface="Nixie One"/>
              <a:ea typeface="Nixie One"/>
              <a:cs typeface="Nixie One"/>
              <a:sym typeface="Nixie One"/>
            </a:endParaRPr>
          </a:p>
        </p:txBody>
      </p:sp>
      <p:sp>
        <p:nvSpPr>
          <p:cNvPr id="263" name="Google Shape;263;p33"/>
          <p:cNvSpPr/>
          <p:nvPr/>
        </p:nvSpPr>
        <p:spPr>
          <a:xfrm>
            <a:off x="4739250" y="1559425"/>
            <a:ext cx="4404900" cy="1687500"/>
          </a:xfrm>
          <a:prstGeom prst="rect">
            <a:avLst/>
          </a:prstGeom>
          <a:solidFill>
            <a:schemeClr val="lt2"/>
          </a:solidFill>
          <a:ln>
            <a:noFill/>
          </a:ln>
        </p:spPr>
        <p:txBody>
          <a:bodyPr anchorCtr="0" anchor="t" bIns="91425" lIns="1371600"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chemeClr val="dk1"/>
                </a:solidFill>
                <a:latin typeface="Nixie One"/>
                <a:ea typeface="Nixie One"/>
                <a:cs typeface="Nixie One"/>
                <a:sym typeface="Nixie One"/>
              </a:rPr>
              <a:t>WEAKNESSES</a:t>
            </a:r>
            <a:endParaRPr b="1">
              <a:solidFill>
                <a:schemeClr val="dk1"/>
              </a:solidFill>
              <a:latin typeface="Nixie One"/>
              <a:ea typeface="Nixie One"/>
              <a:cs typeface="Nixie One"/>
              <a:sym typeface="Nixie One"/>
            </a:endParaRPr>
          </a:p>
          <a:p>
            <a:pPr indent="-317500" lvl="0" marL="457200" rtl="0" algn="l">
              <a:spcBef>
                <a:spcPts val="600"/>
              </a:spcBef>
              <a:spcAft>
                <a:spcPts val="0"/>
              </a:spcAft>
              <a:buClr>
                <a:schemeClr val="dk1"/>
              </a:buClr>
              <a:buSzPts val="1400"/>
              <a:buFont typeface="Nixie One"/>
              <a:buChar char="●"/>
            </a:pPr>
            <a:r>
              <a:rPr b="1" lang="en">
                <a:solidFill>
                  <a:schemeClr val="dk1"/>
                </a:solidFill>
                <a:latin typeface="Nixie One"/>
                <a:ea typeface="Nixie One"/>
                <a:cs typeface="Nixie One"/>
                <a:sym typeface="Nixie One"/>
              </a:rPr>
              <a:t>Relatively inactive Online website</a:t>
            </a:r>
            <a:endParaRPr b="1">
              <a:solidFill>
                <a:schemeClr val="dk1"/>
              </a:solidFill>
              <a:latin typeface="Nixie One"/>
              <a:ea typeface="Nixie One"/>
              <a:cs typeface="Nixie One"/>
              <a:sym typeface="Nixie One"/>
            </a:endParaRPr>
          </a:p>
          <a:p>
            <a:pPr indent="-317500" lvl="0" marL="457200" rtl="0" algn="l">
              <a:spcBef>
                <a:spcPts val="0"/>
              </a:spcBef>
              <a:spcAft>
                <a:spcPts val="0"/>
              </a:spcAft>
              <a:buClr>
                <a:schemeClr val="dk1"/>
              </a:buClr>
              <a:buSzPts val="1400"/>
              <a:buFont typeface="Nixie One"/>
              <a:buChar char="●"/>
            </a:pPr>
            <a:r>
              <a:rPr b="1" lang="en">
                <a:solidFill>
                  <a:schemeClr val="dk1"/>
                </a:solidFill>
                <a:latin typeface="Nixie One"/>
                <a:ea typeface="Nixie One"/>
                <a:cs typeface="Nixie One"/>
                <a:sym typeface="Nixie One"/>
              </a:rPr>
              <a:t>Lack of Inventory Management System </a:t>
            </a:r>
            <a:endParaRPr b="1">
              <a:solidFill>
                <a:schemeClr val="dk1"/>
              </a:solidFill>
              <a:latin typeface="Nixie One"/>
              <a:ea typeface="Nixie One"/>
              <a:cs typeface="Nixie One"/>
              <a:sym typeface="Nixie One"/>
            </a:endParaRPr>
          </a:p>
        </p:txBody>
      </p:sp>
      <p:sp>
        <p:nvSpPr>
          <p:cNvPr id="264" name="Google Shape;264;p33"/>
          <p:cNvSpPr/>
          <p:nvPr/>
        </p:nvSpPr>
        <p:spPr>
          <a:xfrm>
            <a:off x="246200" y="3423776"/>
            <a:ext cx="4314600" cy="1719600"/>
          </a:xfrm>
          <a:prstGeom prst="rect">
            <a:avLst/>
          </a:prstGeom>
          <a:solidFill>
            <a:schemeClr val="lt2"/>
          </a:solidFill>
          <a:ln>
            <a:noFill/>
          </a:ln>
        </p:spPr>
        <p:txBody>
          <a:bodyPr anchorCtr="0" anchor="b" bIns="91425" lIns="91425" spcFirstLastPara="1" rIns="1371600"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Nixie One"/>
              <a:ea typeface="Nixie One"/>
              <a:cs typeface="Nixie One"/>
              <a:sym typeface="Nixie One"/>
            </a:endParaRPr>
          </a:p>
          <a:p>
            <a:pPr indent="-317500" lvl="0" marL="457200" rtl="0" algn="l">
              <a:spcBef>
                <a:spcPts val="600"/>
              </a:spcBef>
              <a:spcAft>
                <a:spcPts val="0"/>
              </a:spcAft>
              <a:buClr>
                <a:schemeClr val="dk1"/>
              </a:buClr>
              <a:buSzPts val="1400"/>
              <a:buFont typeface="Nixie One"/>
              <a:buChar char="●"/>
            </a:pPr>
            <a:r>
              <a:rPr b="1" lang="en">
                <a:solidFill>
                  <a:schemeClr val="dk1"/>
                </a:solidFill>
                <a:latin typeface="Nixie One"/>
                <a:ea typeface="Nixie One"/>
                <a:cs typeface="Nixie One"/>
                <a:sym typeface="Nixie One"/>
              </a:rPr>
              <a:t>Expansion into other states of India</a:t>
            </a:r>
            <a:endParaRPr b="1">
              <a:solidFill>
                <a:schemeClr val="dk1"/>
              </a:solidFill>
              <a:latin typeface="Nixie One"/>
              <a:ea typeface="Nixie One"/>
              <a:cs typeface="Nixie One"/>
              <a:sym typeface="Nixie One"/>
            </a:endParaRPr>
          </a:p>
          <a:p>
            <a:pPr indent="-317500" lvl="0" marL="457200" rtl="0" algn="l">
              <a:spcBef>
                <a:spcPts val="0"/>
              </a:spcBef>
              <a:spcAft>
                <a:spcPts val="0"/>
              </a:spcAft>
              <a:buClr>
                <a:schemeClr val="dk1"/>
              </a:buClr>
              <a:buSzPts val="1400"/>
              <a:buFont typeface="Nixie One"/>
              <a:buChar char="●"/>
            </a:pPr>
            <a:r>
              <a:rPr b="1" lang="en">
                <a:solidFill>
                  <a:schemeClr val="dk1"/>
                </a:solidFill>
                <a:latin typeface="Nixie One"/>
                <a:ea typeface="Nixie One"/>
                <a:cs typeface="Nixie One"/>
                <a:sym typeface="Nixie One"/>
              </a:rPr>
              <a:t>Going beyond consumer electronics</a:t>
            </a:r>
            <a:endParaRPr b="1">
              <a:solidFill>
                <a:schemeClr val="dk1"/>
              </a:solidFill>
              <a:latin typeface="Nixie One"/>
              <a:ea typeface="Nixie One"/>
              <a:cs typeface="Nixie One"/>
              <a:sym typeface="Nixie One"/>
            </a:endParaRPr>
          </a:p>
          <a:p>
            <a:pPr indent="0" lvl="0" marL="457200" rtl="0" algn="l">
              <a:spcBef>
                <a:spcPts val="600"/>
              </a:spcBef>
              <a:spcAft>
                <a:spcPts val="0"/>
              </a:spcAft>
              <a:buNone/>
            </a:pPr>
            <a:r>
              <a:t/>
            </a:r>
            <a:endParaRPr>
              <a:solidFill>
                <a:schemeClr val="dk1"/>
              </a:solidFill>
              <a:latin typeface="Nixie One"/>
              <a:ea typeface="Nixie One"/>
              <a:cs typeface="Nixie One"/>
              <a:sym typeface="Nixie One"/>
            </a:endParaRPr>
          </a:p>
          <a:p>
            <a:pPr indent="0" lvl="0" marL="0" rtl="0" algn="l">
              <a:spcBef>
                <a:spcPts val="600"/>
              </a:spcBef>
              <a:spcAft>
                <a:spcPts val="600"/>
              </a:spcAft>
              <a:buClr>
                <a:schemeClr val="dk1"/>
              </a:buClr>
              <a:buSzPts val="1100"/>
              <a:buFont typeface="Arial"/>
              <a:buNone/>
            </a:pPr>
            <a:r>
              <a:rPr b="1" lang="en">
                <a:solidFill>
                  <a:schemeClr val="dk1"/>
                </a:solidFill>
                <a:latin typeface="Nixie One"/>
                <a:ea typeface="Nixie One"/>
                <a:cs typeface="Nixie One"/>
                <a:sym typeface="Nixie One"/>
              </a:rPr>
              <a:t>OPPORTUNITIES</a:t>
            </a:r>
            <a:endParaRPr>
              <a:solidFill>
                <a:schemeClr val="dk1"/>
              </a:solidFill>
              <a:latin typeface="Nixie One"/>
              <a:ea typeface="Nixie One"/>
              <a:cs typeface="Nixie One"/>
              <a:sym typeface="Nixie One"/>
            </a:endParaRPr>
          </a:p>
        </p:txBody>
      </p:sp>
      <p:sp>
        <p:nvSpPr>
          <p:cNvPr id="265" name="Google Shape;265;p33"/>
          <p:cNvSpPr/>
          <p:nvPr/>
        </p:nvSpPr>
        <p:spPr>
          <a:xfrm>
            <a:off x="4739250" y="3423775"/>
            <a:ext cx="4404900" cy="1719600"/>
          </a:xfrm>
          <a:prstGeom prst="rect">
            <a:avLst/>
          </a:prstGeom>
          <a:solidFill>
            <a:schemeClr val="lt2"/>
          </a:solidFill>
          <a:ln>
            <a:noFill/>
          </a:ln>
        </p:spPr>
        <p:txBody>
          <a:bodyPr anchorCtr="0" anchor="b" bIns="91425" lIns="1371600" spcFirstLastPara="1" rIns="91425" wrap="square" tIns="91425">
            <a:noAutofit/>
          </a:bodyPr>
          <a:lstStyle/>
          <a:p>
            <a:pPr indent="-317500" lvl="0" marL="457200" rtl="0" algn="l">
              <a:spcBef>
                <a:spcPts val="0"/>
              </a:spcBef>
              <a:spcAft>
                <a:spcPts val="0"/>
              </a:spcAft>
              <a:buClr>
                <a:schemeClr val="dk1"/>
              </a:buClr>
              <a:buSzPts val="1400"/>
              <a:buFont typeface="Nixie One"/>
              <a:buChar char="●"/>
            </a:pPr>
            <a:r>
              <a:rPr b="1" lang="en">
                <a:solidFill>
                  <a:schemeClr val="dk1"/>
                </a:solidFill>
                <a:latin typeface="Nixie One"/>
                <a:ea typeface="Nixie One"/>
                <a:cs typeface="Nixie One"/>
                <a:sym typeface="Nixie One"/>
              </a:rPr>
              <a:t>Competition from other </a:t>
            </a:r>
            <a:r>
              <a:rPr b="1" lang="en">
                <a:solidFill>
                  <a:schemeClr val="dk1"/>
                </a:solidFill>
                <a:latin typeface="Nixie One"/>
                <a:ea typeface="Nixie One"/>
                <a:cs typeface="Nixie One"/>
                <a:sym typeface="Nixie One"/>
              </a:rPr>
              <a:t>retail</a:t>
            </a:r>
            <a:r>
              <a:rPr b="1" lang="en">
                <a:solidFill>
                  <a:schemeClr val="dk1"/>
                </a:solidFill>
                <a:latin typeface="Nixie One"/>
                <a:ea typeface="Nixie One"/>
                <a:cs typeface="Nixie One"/>
                <a:sym typeface="Nixie One"/>
              </a:rPr>
              <a:t> stores</a:t>
            </a:r>
            <a:endParaRPr b="1">
              <a:solidFill>
                <a:schemeClr val="dk1"/>
              </a:solidFill>
              <a:latin typeface="Nixie One"/>
              <a:ea typeface="Nixie One"/>
              <a:cs typeface="Nixie One"/>
              <a:sym typeface="Nixie One"/>
            </a:endParaRPr>
          </a:p>
          <a:p>
            <a:pPr indent="-317500" lvl="0" marL="457200" rtl="0" algn="l">
              <a:spcBef>
                <a:spcPts val="0"/>
              </a:spcBef>
              <a:spcAft>
                <a:spcPts val="0"/>
              </a:spcAft>
              <a:buClr>
                <a:schemeClr val="dk1"/>
              </a:buClr>
              <a:buSzPts val="1400"/>
              <a:buFont typeface="Nixie One"/>
              <a:buChar char="●"/>
            </a:pPr>
            <a:r>
              <a:rPr b="1" lang="en">
                <a:solidFill>
                  <a:schemeClr val="dk1"/>
                </a:solidFill>
                <a:latin typeface="Nixie One"/>
                <a:ea typeface="Nixie One"/>
                <a:cs typeface="Nixie One"/>
                <a:sym typeface="Nixie One"/>
              </a:rPr>
              <a:t>Competition from other E-commerce giants</a:t>
            </a:r>
            <a:endParaRPr b="1">
              <a:solidFill>
                <a:schemeClr val="dk1"/>
              </a:solidFill>
              <a:latin typeface="Nixie One"/>
              <a:ea typeface="Nixie One"/>
              <a:cs typeface="Nixie One"/>
              <a:sym typeface="Nixie One"/>
            </a:endParaRPr>
          </a:p>
          <a:p>
            <a:pPr indent="0" lvl="0" marL="457200" rtl="0" algn="r">
              <a:spcBef>
                <a:spcPts val="600"/>
              </a:spcBef>
              <a:spcAft>
                <a:spcPts val="0"/>
              </a:spcAft>
              <a:buNone/>
            </a:pPr>
            <a:r>
              <a:t/>
            </a:r>
            <a:endParaRPr b="1">
              <a:solidFill>
                <a:schemeClr val="dk1"/>
              </a:solidFill>
              <a:latin typeface="Nixie One"/>
              <a:ea typeface="Nixie One"/>
              <a:cs typeface="Nixie One"/>
              <a:sym typeface="Nixie One"/>
            </a:endParaRPr>
          </a:p>
          <a:p>
            <a:pPr indent="0" lvl="0" marL="0" rtl="0" algn="r">
              <a:spcBef>
                <a:spcPts val="600"/>
              </a:spcBef>
              <a:spcAft>
                <a:spcPts val="600"/>
              </a:spcAft>
              <a:buNone/>
            </a:pPr>
            <a:r>
              <a:rPr b="1" lang="en">
                <a:solidFill>
                  <a:schemeClr val="dk1"/>
                </a:solidFill>
                <a:latin typeface="Nixie One"/>
                <a:ea typeface="Nixie One"/>
                <a:cs typeface="Nixie One"/>
                <a:sym typeface="Nixie One"/>
              </a:rPr>
              <a:t>THREATS</a:t>
            </a:r>
            <a:endParaRPr>
              <a:solidFill>
                <a:schemeClr val="dk1"/>
              </a:solidFill>
              <a:latin typeface="Nixie One"/>
              <a:ea typeface="Nixie One"/>
              <a:cs typeface="Nixie One"/>
              <a:sym typeface="Nixie One"/>
            </a:endParaRPr>
          </a:p>
        </p:txBody>
      </p:sp>
      <p:sp>
        <p:nvSpPr>
          <p:cNvPr id="266" name="Google Shape;266;p33"/>
          <p:cNvSpPr/>
          <p:nvPr/>
        </p:nvSpPr>
        <p:spPr>
          <a:xfrm>
            <a:off x="3322239" y="2016935"/>
            <a:ext cx="2479200" cy="2457600"/>
          </a:xfrm>
          <a:prstGeom prst="pie">
            <a:avLst>
              <a:gd fmla="val 10788866" name="adj1"/>
              <a:gd fmla="val 1620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3"/>
          <p:cNvSpPr/>
          <p:nvPr/>
        </p:nvSpPr>
        <p:spPr>
          <a:xfrm rot="5400000">
            <a:off x="3511893" y="2006135"/>
            <a:ext cx="2457600" cy="2479200"/>
          </a:xfrm>
          <a:prstGeom prst="pie">
            <a:avLst>
              <a:gd fmla="val 10788866"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3"/>
          <p:cNvSpPr/>
          <p:nvPr/>
        </p:nvSpPr>
        <p:spPr>
          <a:xfrm rot="10800000">
            <a:off x="3501093" y="2195755"/>
            <a:ext cx="2479200" cy="2457600"/>
          </a:xfrm>
          <a:prstGeom prst="pie">
            <a:avLst>
              <a:gd fmla="val 10788866"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3"/>
          <p:cNvSpPr/>
          <p:nvPr/>
        </p:nvSpPr>
        <p:spPr>
          <a:xfrm rot="-5400000">
            <a:off x="3333039" y="2184955"/>
            <a:ext cx="2457600" cy="2479200"/>
          </a:xfrm>
          <a:prstGeom prst="pie">
            <a:avLst>
              <a:gd fmla="val 10788866" name="adj1"/>
              <a:gd fmla="val 1620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3"/>
          <p:cNvSpPr/>
          <p:nvPr/>
        </p:nvSpPr>
        <p:spPr>
          <a:xfrm>
            <a:off x="3893037" y="2529622"/>
            <a:ext cx="337663" cy="459075"/>
          </a:xfrm>
          <a:prstGeom prst="rect">
            <a:avLst/>
          </a:prstGeom>
        </p:spPr>
        <p:txBody>
          <a:bodyPr>
            <a:prstTxWarp prst="textPlain"/>
          </a:bodyPr>
          <a:lstStyle/>
          <a:p>
            <a:pPr lvl="0" algn="ctr"/>
            <a:r>
              <a:rPr b="1" i="0">
                <a:ln>
                  <a:noFill/>
                </a:ln>
                <a:solidFill>
                  <a:schemeClr val="lt1"/>
                </a:solidFill>
                <a:latin typeface="Roboto Slab"/>
              </a:rPr>
              <a:t>S</a:t>
            </a:r>
          </a:p>
        </p:txBody>
      </p:sp>
      <p:sp>
        <p:nvSpPr>
          <p:cNvPr id="271" name="Google Shape;271;p33"/>
          <p:cNvSpPr/>
          <p:nvPr/>
        </p:nvSpPr>
        <p:spPr>
          <a:xfrm>
            <a:off x="4934800" y="2537471"/>
            <a:ext cx="660123" cy="446515"/>
          </a:xfrm>
          <a:prstGeom prst="rect">
            <a:avLst/>
          </a:prstGeom>
        </p:spPr>
        <p:txBody>
          <a:bodyPr>
            <a:prstTxWarp prst="textPlain"/>
          </a:bodyPr>
          <a:lstStyle/>
          <a:p>
            <a:pPr lvl="0" algn="ctr"/>
            <a:r>
              <a:rPr b="1" i="0">
                <a:ln>
                  <a:noFill/>
                </a:ln>
                <a:solidFill>
                  <a:schemeClr val="lt1"/>
                </a:solidFill>
                <a:latin typeface="Roboto Slab"/>
              </a:rPr>
              <a:t>W</a:t>
            </a:r>
          </a:p>
        </p:txBody>
      </p:sp>
      <p:sp>
        <p:nvSpPr>
          <p:cNvPr id="272" name="Google Shape;272;p33"/>
          <p:cNvSpPr/>
          <p:nvPr/>
        </p:nvSpPr>
        <p:spPr>
          <a:xfrm>
            <a:off x="3857561" y="3654646"/>
            <a:ext cx="408617" cy="459075"/>
          </a:xfrm>
          <a:prstGeom prst="rect">
            <a:avLst/>
          </a:prstGeom>
        </p:spPr>
        <p:txBody>
          <a:bodyPr>
            <a:prstTxWarp prst="textPlain"/>
          </a:bodyPr>
          <a:lstStyle/>
          <a:p>
            <a:pPr lvl="0" algn="ctr"/>
            <a:r>
              <a:rPr b="1" i="0">
                <a:ln>
                  <a:noFill/>
                </a:ln>
                <a:solidFill>
                  <a:schemeClr val="lt1"/>
                </a:solidFill>
                <a:latin typeface="Roboto Slab"/>
              </a:rPr>
              <a:t>O</a:t>
            </a:r>
          </a:p>
        </p:txBody>
      </p:sp>
      <p:sp>
        <p:nvSpPr>
          <p:cNvPr id="273" name="Google Shape;273;p33"/>
          <p:cNvSpPr/>
          <p:nvPr/>
        </p:nvSpPr>
        <p:spPr>
          <a:xfrm>
            <a:off x="5051999" y="3662496"/>
            <a:ext cx="401649" cy="446515"/>
          </a:xfrm>
          <a:prstGeom prst="rect">
            <a:avLst/>
          </a:prstGeom>
        </p:spPr>
        <p:txBody>
          <a:bodyPr>
            <a:prstTxWarp prst="textPlain"/>
          </a:bodyPr>
          <a:lstStyle/>
          <a:p>
            <a:pPr lvl="0" algn="ctr"/>
            <a:r>
              <a:rPr b="1" i="0">
                <a:ln>
                  <a:noFill/>
                </a:ln>
                <a:solidFill>
                  <a:schemeClr val="lt1"/>
                </a:solidFill>
                <a:latin typeface="Roboto Slab"/>
              </a:rPr>
              <a:t>T</a:t>
            </a:r>
          </a:p>
        </p:txBody>
      </p:sp>
      <p:grpSp>
        <p:nvGrpSpPr>
          <p:cNvPr id="274" name="Google Shape;274;p33"/>
          <p:cNvGrpSpPr/>
          <p:nvPr/>
        </p:nvGrpSpPr>
        <p:grpSpPr>
          <a:xfrm>
            <a:off x="246622" y="863044"/>
            <a:ext cx="604268" cy="519242"/>
            <a:chOff x="5233525" y="4954450"/>
            <a:chExt cx="538275" cy="516350"/>
          </a:xfrm>
        </p:grpSpPr>
        <p:sp>
          <p:nvSpPr>
            <p:cNvPr id="275" name="Google Shape;275;p33"/>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3"/>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3"/>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3"/>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3"/>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3"/>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3"/>
            <p:cNvSpPr/>
            <p:nvPr/>
          </p:nvSpPr>
          <p:spPr>
            <a:xfrm>
              <a:off x="5367475" y="5025075"/>
              <a:ext cx="81600" cy="105975"/>
            </a:xfrm>
            <a:custGeom>
              <a:rect b="b" l="l" r="r" t="t"/>
              <a:pathLst>
                <a:path extrusionOk="0" fill="none" h="4239" w="3264">
                  <a:moveTo>
                    <a:pt x="0" y="1"/>
                  </a:moveTo>
                  <a:lnTo>
                    <a:pt x="3264" y="4238"/>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3"/>
            <p:cNvSpPr/>
            <p:nvPr/>
          </p:nvSpPr>
          <p:spPr>
            <a:xfrm>
              <a:off x="5567800" y="4999500"/>
              <a:ext cx="115100" cy="133975"/>
            </a:xfrm>
            <a:custGeom>
              <a:rect b="b" l="l" r="r" t="t"/>
              <a:pathLst>
                <a:path extrusionOk="0" fill="none" h="5359" w="4604">
                  <a:moveTo>
                    <a:pt x="0" y="5359"/>
                  </a:moveTo>
                  <a:lnTo>
                    <a:pt x="4603"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3"/>
            <p:cNvSpPr/>
            <p:nvPr/>
          </p:nvSpPr>
          <p:spPr>
            <a:xfrm>
              <a:off x="5600075" y="5217475"/>
              <a:ext cx="127275" cy="16475"/>
            </a:xfrm>
            <a:custGeom>
              <a:rect b="b" l="l" r="r" t="t"/>
              <a:pathLst>
                <a:path extrusionOk="0" fill="none" h="659" w="5091">
                  <a:moveTo>
                    <a:pt x="5090" y="658"/>
                  </a:moveTo>
                  <a:lnTo>
                    <a:pt x="0"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3"/>
            <p:cNvSpPr/>
            <p:nvPr/>
          </p:nvSpPr>
          <p:spPr>
            <a:xfrm>
              <a:off x="5497775" y="5299675"/>
              <a:ext cx="4900" cy="126675"/>
            </a:xfrm>
            <a:custGeom>
              <a:rect b="b" l="l" r="r" t="t"/>
              <a:pathLst>
                <a:path extrusionOk="0" fill="none" h="5067" w="196">
                  <a:moveTo>
                    <a:pt x="0" y="5067"/>
                  </a:moveTo>
                  <a:lnTo>
                    <a:pt x="195"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3"/>
            <p:cNvSpPr/>
            <p:nvPr/>
          </p:nvSpPr>
          <p:spPr>
            <a:xfrm>
              <a:off x="5277975" y="5241825"/>
              <a:ext cx="141275" cy="58500"/>
            </a:xfrm>
            <a:custGeom>
              <a:rect b="b" l="l" r="r" t="t"/>
              <a:pathLst>
                <a:path extrusionOk="0" fill="none" h="2340" w="5651">
                  <a:moveTo>
                    <a:pt x="0" y="2339"/>
                  </a:moveTo>
                  <a:lnTo>
                    <a:pt x="5651"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Warwick template">
  <a:themeElements>
    <a:clrScheme name="Custom 347">
      <a:dk1>
        <a:srgbClr val="114454"/>
      </a:dk1>
      <a:lt1>
        <a:srgbClr val="FFFFFF"/>
      </a:lt1>
      <a:dk2>
        <a:srgbClr val="5F6C70"/>
      </a:dk2>
      <a:lt2>
        <a:srgbClr val="CED5D8"/>
      </a:lt2>
      <a:accent1>
        <a:srgbClr val="114454"/>
      </a:accent1>
      <a:accent2>
        <a:srgbClr val="18637B"/>
      </a:accent2>
      <a:accent3>
        <a:srgbClr val="309AAD"/>
      </a:accent3>
      <a:accent4>
        <a:srgbClr val="165751"/>
      </a:accent4>
      <a:accent5>
        <a:srgbClr val="3B8D61"/>
      </a:accent5>
      <a:accent6>
        <a:srgbClr val="94BF6E"/>
      </a:accent6>
      <a:hlink>
        <a:srgbClr val="11445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